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57" r:id="rId3"/>
    <p:sldId id="317" r:id="rId4"/>
    <p:sldId id="375" r:id="rId5"/>
    <p:sldId id="379" r:id="rId6"/>
    <p:sldId id="380" r:id="rId7"/>
    <p:sldId id="381" r:id="rId8"/>
    <p:sldId id="324" r:id="rId9"/>
    <p:sldId id="377" r:id="rId10"/>
    <p:sldId id="374" r:id="rId11"/>
    <p:sldId id="325" r:id="rId12"/>
    <p:sldId id="376" r:id="rId13"/>
    <p:sldId id="326" r:id="rId14"/>
    <p:sldId id="327" r:id="rId15"/>
    <p:sldId id="328" r:id="rId16"/>
    <p:sldId id="332" r:id="rId17"/>
    <p:sldId id="378" r:id="rId18"/>
    <p:sldId id="329" r:id="rId19"/>
    <p:sldId id="330" r:id="rId20"/>
    <p:sldId id="331" r:id="rId21"/>
    <p:sldId id="383" r:id="rId22"/>
    <p:sldId id="382" r:id="rId23"/>
    <p:sldId id="333" r:id="rId24"/>
    <p:sldId id="384" r:id="rId25"/>
    <p:sldId id="334" r:id="rId26"/>
    <p:sldId id="335" r:id="rId27"/>
    <p:sldId id="336" r:id="rId28"/>
    <p:sldId id="385" r:id="rId29"/>
    <p:sldId id="337" r:id="rId30"/>
    <p:sldId id="338" r:id="rId31"/>
    <p:sldId id="339" r:id="rId32"/>
    <p:sldId id="340" r:id="rId33"/>
    <p:sldId id="341" r:id="rId34"/>
    <p:sldId id="386" r:id="rId35"/>
    <p:sldId id="342" r:id="rId36"/>
    <p:sldId id="344" r:id="rId37"/>
    <p:sldId id="345" r:id="rId38"/>
    <p:sldId id="346" r:id="rId39"/>
    <p:sldId id="387" r:id="rId40"/>
    <p:sldId id="347" r:id="rId41"/>
    <p:sldId id="389" r:id="rId42"/>
    <p:sldId id="388" r:id="rId43"/>
    <p:sldId id="390" r:id="rId44"/>
    <p:sldId id="391" r:id="rId45"/>
    <p:sldId id="392" r:id="rId46"/>
    <p:sldId id="393" r:id="rId47"/>
    <p:sldId id="394" r:id="rId48"/>
    <p:sldId id="395" r:id="rId49"/>
    <p:sldId id="353" r:id="rId50"/>
    <p:sldId id="354" r:id="rId51"/>
    <p:sldId id="355" r:id="rId52"/>
    <p:sldId id="356" r:id="rId53"/>
    <p:sldId id="357" r:id="rId54"/>
    <p:sldId id="360" r:id="rId55"/>
    <p:sldId id="361" r:id="rId56"/>
    <p:sldId id="362" r:id="rId57"/>
    <p:sldId id="373" r:id="rId58"/>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3B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95" autoAdjust="0"/>
    <p:restoredTop sz="95893"/>
  </p:normalViewPr>
  <p:slideViewPr>
    <p:cSldViewPr snapToGrid="0">
      <p:cViewPr varScale="1">
        <p:scale>
          <a:sx n="93" d="100"/>
          <a:sy n="93" d="100"/>
        </p:scale>
        <p:origin x="208" y="6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1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69.png"/><Relationship Id="rId7" Type="http://schemas.openxmlformats.org/officeDocument/2006/relationships/image" Target="../media/image31.png"/><Relationship Id="rId12" Type="http://schemas.openxmlformats.org/officeDocument/2006/relationships/image" Target="../media/image74.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72.svg"/><Relationship Id="rId11" Type="http://schemas.openxmlformats.org/officeDocument/2006/relationships/image" Target="../media/image73.png"/><Relationship Id="rId5" Type="http://schemas.openxmlformats.org/officeDocument/2006/relationships/image" Target="../media/image71.png"/><Relationship Id="rId10" Type="http://schemas.openxmlformats.org/officeDocument/2006/relationships/image" Target="../media/image30.svg"/><Relationship Id="rId4" Type="http://schemas.openxmlformats.org/officeDocument/2006/relationships/image" Target="../media/image70.svg"/><Relationship Id="rId9" Type="http://schemas.openxmlformats.org/officeDocument/2006/relationships/image" Target="../media/image29.png"/></Relationships>
</file>

<file path=ppt/diagrams/_rels/data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diagrams/_rels/data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0.svg"/><Relationship Id="rId1" Type="http://schemas.openxmlformats.org/officeDocument/2006/relationships/image" Target="../media/image59.png"/><Relationship Id="rId4" Type="http://schemas.openxmlformats.org/officeDocument/2006/relationships/image" Target="../media/image52.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69.png"/><Relationship Id="rId7" Type="http://schemas.openxmlformats.org/officeDocument/2006/relationships/image" Target="../media/image31.png"/><Relationship Id="rId12" Type="http://schemas.openxmlformats.org/officeDocument/2006/relationships/image" Target="../media/image74.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72.svg"/><Relationship Id="rId11" Type="http://schemas.openxmlformats.org/officeDocument/2006/relationships/image" Target="../media/image73.png"/><Relationship Id="rId5" Type="http://schemas.openxmlformats.org/officeDocument/2006/relationships/image" Target="../media/image71.png"/><Relationship Id="rId10" Type="http://schemas.openxmlformats.org/officeDocument/2006/relationships/image" Target="../media/image30.svg"/><Relationship Id="rId4" Type="http://schemas.openxmlformats.org/officeDocument/2006/relationships/image" Target="../media/image70.svg"/><Relationship Id="rId9" Type="http://schemas.openxmlformats.org/officeDocument/2006/relationships/image" Target="../media/image2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diagrams/_rels/drawing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0.svg"/><Relationship Id="rId1" Type="http://schemas.openxmlformats.org/officeDocument/2006/relationships/image" Target="../media/image59.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FA8998-F2ED-466D-A8D1-67042BA71389}"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E8D526C3-6732-456F-88A7-DB054C0E4784}">
      <dgm:prSet/>
      <dgm:spPr/>
      <dgm:t>
        <a:bodyPr/>
        <a:lstStyle/>
        <a:p>
          <a:r>
            <a:rPr lang="en-US"/>
            <a:t>The basic problem of concurrency involves resources:</a:t>
          </a:r>
        </a:p>
      </dgm:t>
    </dgm:pt>
    <dgm:pt modelId="{640DE12B-0E05-46EF-B49B-647020BA24F1}" type="parTrans" cxnId="{89B3095C-716B-4C53-A342-B254A55346C7}">
      <dgm:prSet/>
      <dgm:spPr/>
      <dgm:t>
        <a:bodyPr/>
        <a:lstStyle/>
        <a:p>
          <a:endParaRPr lang="en-US"/>
        </a:p>
      </dgm:t>
    </dgm:pt>
    <dgm:pt modelId="{77462760-139C-4130-B415-2E99F497283E}" type="sibTrans" cxnId="{89B3095C-716B-4C53-A342-B254A55346C7}">
      <dgm:prSet/>
      <dgm:spPr/>
      <dgm:t>
        <a:bodyPr/>
        <a:lstStyle/>
        <a:p>
          <a:endParaRPr lang="en-US"/>
        </a:p>
      </dgm:t>
    </dgm:pt>
    <dgm:pt modelId="{B8DD0B16-549E-4574-BEE0-01147C349388}">
      <dgm:prSet/>
      <dgm:spPr/>
      <dgm:t>
        <a:bodyPr/>
        <a:lstStyle/>
        <a:p>
          <a:r>
            <a:rPr lang="en-US" dirty="0"/>
            <a:t>Hardware: single CPU, single DRAM, single I/O devices</a:t>
          </a:r>
        </a:p>
      </dgm:t>
    </dgm:pt>
    <dgm:pt modelId="{B4CDD845-2676-4243-B497-3D3869B3AFB7}" type="parTrans" cxnId="{9DF89E41-8ACC-475C-878A-CD22A89F6504}">
      <dgm:prSet/>
      <dgm:spPr/>
      <dgm:t>
        <a:bodyPr/>
        <a:lstStyle/>
        <a:p>
          <a:endParaRPr lang="en-US"/>
        </a:p>
      </dgm:t>
    </dgm:pt>
    <dgm:pt modelId="{E908DA91-D603-46F2-BCBA-DBC3D211850F}" type="sibTrans" cxnId="{9DF89E41-8ACC-475C-878A-CD22A89F6504}">
      <dgm:prSet/>
      <dgm:spPr/>
      <dgm:t>
        <a:bodyPr/>
        <a:lstStyle/>
        <a:p>
          <a:endParaRPr lang="en-US"/>
        </a:p>
      </dgm:t>
    </dgm:pt>
    <dgm:pt modelId="{18EE98E7-4672-47FC-BF49-A26F621618EE}">
      <dgm:prSet/>
      <dgm:spPr/>
      <dgm:t>
        <a:bodyPr/>
        <a:lstStyle/>
        <a:p>
          <a:r>
            <a:rPr lang="en-US" dirty="0"/>
            <a:t>Multiprogramming API: users think they have exclusive access to machine</a:t>
          </a:r>
        </a:p>
      </dgm:t>
    </dgm:pt>
    <dgm:pt modelId="{6982120B-DC3A-486A-9C77-B5EB9C9DDF91}" type="parTrans" cxnId="{023AF7E5-34C0-45F9-87FD-F705105A85FB}">
      <dgm:prSet/>
      <dgm:spPr/>
      <dgm:t>
        <a:bodyPr/>
        <a:lstStyle/>
        <a:p>
          <a:endParaRPr lang="en-US"/>
        </a:p>
      </dgm:t>
    </dgm:pt>
    <dgm:pt modelId="{2B6A51B7-EFBC-44F7-B88E-9E473D543F24}" type="sibTrans" cxnId="{023AF7E5-34C0-45F9-87FD-F705105A85FB}">
      <dgm:prSet/>
      <dgm:spPr/>
      <dgm:t>
        <a:bodyPr/>
        <a:lstStyle/>
        <a:p>
          <a:endParaRPr lang="en-US"/>
        </a:p>
      </dgm:t>
    </dgm:pt>
    <dgm:pt modelId="{27A4393F-3B42-4925-AEA6-644A9CCA1861}">
      <dgm:prSet/>
      <dgm:spPr/>
      <dgm:t>
        <a:bodyPr/>
        <a:lstStyle/>
        <a:p>
          <a:r>
            <a:rPr lang="en-US"/>
            <a:t>OS Has to coordinate all activity</a:t>
          </a:r>
        </a:p>
      </dgm:t>
    </dgm:pt>
    <dgm:pt modelId="{31ECA267-EEBA-4C00-A904-5BF97BE285BE}" type="parTrans" cxnId="{F6D9D5CD-263A-41D6-AD65-39E40B4D194A}">
      <dgm:prSet/>
      <dgm:spPr/>
      <dgm:t>
        <a:bodyPr/>
        <a:lstStyle/>
        <a:p>
          <a:endParaRPr lang="en-US"/>
        </a:p>
      </dgm:t>
    </dgm:pt>
    <dgm:pt modelId="{BC0AD965-B00F-47C0-BCD3-0E6A4A6D0712}" type="sibTrans" cxnId="{F6D9D5CD-263A-41D6-AD65-39E40B4D194A}">
      <dgm:prSet/>
      <dgm:spPr/>
      <dgm:t>
        <a:bodyPr/>
        <a:lstStyle/>
        <a:p>
          <a:endParaRPr lang="en-US"/>
        </a:p>
      </dgm:t>
    </dgm:pt>
    <dgm:pt modelId="{4A3A2493-1B39-4E97-B925-F32FC3F6576F}">
      <dgm:prSet/>
      <dgm:spPr/>
      <dgm:t>
        <a:bodyPr/>
        <a:lstStyle/>
        <a:p>
          <a:r>
            <a:rPr lang="en-US" dirty="0"/>
            <a:t>Multiple users, I/O interrupts, …</a:t>
          </a:r>
        </a:p>
      </dgm:t>
    </dgm:pt>
    <dgm:pt modelId="{58E9E9CD-616F-4499-AC2F-B7333BBC574B}" type="parTrans" cxnId="{0B5F5424-116F-49CF-9052-46DC6A06925D}">
      <dgm:prSet/>
      <dgm:spPr/>
      <dgm:t>
        <a:bodyPr/>
        <a:lstStyle/>
        <a:p>
          <a:endParaRPr lang="en-US"/>
        </a:p>
      </dgm:t>
    </dgm:pt>
    <dgm:pt modelId="{7B5A5EA6-3605-4842-A7ED-DCAB2B1D7737}" type="sibTrans" cxnId="{0B5F5424-116F-49CF-9052-46DC6A06925D}">
      <dgm:prSet/>
      <dgm:spPr/>
      <dgm:t>
        <a:bodyPr/>
        <a:lstStyle/>
        <a:p>
          <a:endParaRPr lang="en-US"/>
        </a:p>
      </dgm:t>
    </dgm:pt>
    <dgm:pt modelId="{D3A43E51-E9DB-4AA3-917C-E9AC692EE917}">
      <dgm:prSet/>
      <dgm:spPr/>
      <dgm:t>
        <a:bodyPr/>
        <a:lstStyle/>
        <a:p>
          <a:r>
            <a:rPr lang="en-US" dirty="0"/>
            <a:t>How can keep this straight?</a:t>
          </a:r>
        </a:p>
      </dgm:t>
    </dgm:pt>
    <dgm:pt modelId="{F23E4314-D7D5-448A-AF56-CF4E34E8AE96}" type="parTrans" cxnId="{6352A8F8-1B9A-434D-9E18-00FED7F7CDD6}">
      <dgm:prSet/>
      <dgm:spPr/>
      <dgm:t>
        <a:bodyPr/>
        <a:lstStyle/>
        <a:p>
          <a:endParaRPr lang="en-US"/>
        </a:p>
      </dgm:t>
    </dgm:pt>
    <dgm:pt modelId="{F63F86D2-CA03-429E-9AAC-526245897FB8}" type="sibTrans" cxnId="{6352A8F8-1B9A-434D-9E18-00FED7F7CDD6}">
      <dgm:prSet/>
      <dgm:spPr/>
      <dgm:t>
        <a:bodyPr/>
        <a:lstStyle/>
        <a:p>
          <a:endParaRPr lang="en-US"/>
        </a:p>
      </dgm:t>
    </dgm:pt>
    <dgm:pt modelId="{4C2A3091-78B2-43E4-82EC-C2C09D1547D2}">
      <dgm:prSet/>
      <dgm:spPr/>
      <dgm:t>
        <a:bodyPr/>
        <a:lstStyle/>
        <a:p>
          <a:r>
            <a:rPr lang="en-US"/>
            <a:t>Basic Idea: Use Virtual Machine abstraction</a:t>
          </a:r>
        </a:p>
      </dgm:t>
    </dgm:pt>
    <dgm:pt modelId="{D077402C-D0FD-444F-9792-9AE4D9A62010}" type="parTrans" cxnId="{0A2C0A0C-AAEC-4B71-8F7C-CF517AD8EBC3}">
      <dgm:prSet/>
      <dgm:spPr/>
      <dgm:t>
        <a:bodyPr/>
        <a:lstStyle/>
        <a:p>
          <a:endParaRPr lang="en-US"/>
        </a:p>
      </dgm:t>
    </dgm:pt>
    <dgm:pt modelId="{4AD45933-9812-4BA6-B830-249418DF2ADA}" type="sibTrans" cxnId="{0A2C0A0C-AAEC-4B71-8F7C-CF517AD8EBC3}">
      <dgm:prSet/>
      <dgm:spPr/>
      <dgm:t>
        <a:bodyPr/>
        <a:lstStyle/>
        <a:p>
          <a:endParaRPr lang="en-US"/>
        </a:p>
      </dgm:t>
    </dgm:pt>
    <dgm:pt modelId="{95E49E2A-8140-49B0-B332-A966C26A8BD4}">
      <dgm:prSet/>
      <dgm:spPr/>
      <dgm:t>
        <a:bodyPr/>
        <a:lstStyle/>
        <a:p>
          <a:r>
            <a:rPr lang="en-US"/>
            <a:t>Decompose hard problem into simpler ones</a:t>
          </a:r>
        </a:p>
      </dgm:t>
    </dgm:pt>
    <dgm:pt modelId="{F65F2739-B423-4FBD-9FD2-E0BB3E255762}" type="parTrans" cxnId="{E96BCE29-9368-4007-95E0-0AC91B9686AA}">
      <dgm:prSet/>
      <dgm:spPr/>
      <dgm:t>
        <a:bodyPr/>
        <a:lstStyle/>
        <a:p>
          <a:endParaRPr lang="en-US"/>
        </a:p>
      </dgm:t>
    </dgm:pt>
    <dgm:pt modelId="{50324581-8E26-4386-BFC5-627095FF4F3E}" type="sibTrans" cxnId="{E96BCE29-9368-4007-95E0-0AC91B9686AA}">
      <dgm:prSet/>
      <dgm:spPr/>
      <dgm:t>
        <a:bodyPr/>
        <a:lstStyle/>
        <a:p>
          <a:endParaRPr lang="en-US"/>
        </a:p>
      </dgm:t>
    </dgm:pt>
    <dgm:pt modelId="{BD5848ED-8FBE-484C-BCAF-734D515D27DB}">
      <dgm:prSet/>
      <dgm:spPr/>
      <dgm:t>
        <a:bodyPr/>
        <a:lstStyle/>
        <a:p>
          <a:r>
            <a:rPr lang="en-US"/>
            <a:t>Abstract the notion of an executing program</a:t>
          </a:r>
        </a:p>
      </dgm:t>
    </dgm:pt>
    <dgm:pt modelId="{DEBC15B5-C462-43C4-A56D-78A6291E6452}" type="parTrans" cxnId="{5A275B7D-41EF-45D9-A206-A56E1E4FF10F}">
      <dgm:prSet/>
      <dgm:spPr/>
      <dgm:t>
        <a:bodyPr/>
        <a:lstStyle/>
        <a:p>
          <a:endParaRPr lang="en-US"/>
        </a:p>
      </dgm:t>
    </dgm:pt>
    <dgm:pt modelId="{F691992D-4543-42B5-88E3-DA135434B647}" type="sibTrans" cxnId="{5A275B7D-41EF-45D9-A206-A56E1E4FF10F}">
      <dgm:prSet/>
      <dgm:spPr/>
      <dgm:t>
        <a:bodyPr/>
        <a:lstStyle/>
        <a:p>
          <a:endParaRPr lang="en-US"/>
        </a:p>
      </dgm:t>
    </dgm:pt>
    <dgm:pt modelId="{593492F8-48B3-4A0C-9E21-7EC43419FBBE}">
      <dgm:prSet/>
      <dgm:spPr/>
      <dgm:t>
        <a:bodyPr/>
        <a:lstStyle/>
        <a:p>
          <a:r>
            <a:rPr lang="en-US"/>
            <a:t>Then, worry about multiplexing these abstract machines</a:t>
          </a:r>
        </a:p>
      </dgm:t>
    </dgm:pt>
    <dgm:pt modelId="{C35B5633-E201-4EA2-91E4-EF94D2B69A98}" type="parTrans" cxnId="{970762FA-B931-46A8-A43F-4795466E8E1C}">
      <dgm:prSet/>
      <dgm:spPr/>
      <dgm:t>
        <a:bodyPr/>
        <a:lstStyle/>
        <a:p>
          <a:endParaRPr lang="en-US"/>
        </a:p>
      </dgm:t>
    </dgm:pt>
    <dgm:pt modelId="{983186D2-5100-4A04-9EF9-8517DAA664B2}" type="sibTrans" cxnId="{970762FA-B931-46A8-A43F-4795466E8E1C}">
      <dgm:prSet/>
      <dgm:spPr/>
      <dgm:t>
        <a:bodyPr/>
        <a:lstStyle/>
        <a:p>
          <a:endParaRPr lang="en-US"/>
        </a:p>
      </dgm:t>
    </dgm:pt>
    <dgm:pt modelId="{A2DE47EC-4D06-4042-8150-394A61F27F12}" type="pres">
      <dgm:prSet presAssocID="{78FA8998-F2ED-466D-A8D1-67042BA71389}" presName="Name0" presStyleCnt="0">
        <dgm:presLayoutVars>
          <dgm:dir/>
          <dgm:animLvl val="lvl"/>
          <dgm:resizeHandles val="exact"/>
        </dgm:presLayoutVars>
      </dgm:prSet>
      <dgm:spPr/>
    </dgm:pt>
    <dgm:pt modelId="{B889F33E-540B-184E-A07B-A8F836DC824F}" type="pres">
      <dgm:prSet presAssocID="{E8D526C3-6732-456F-88A7-DB054C0E4784}" presName="linNode" presStyleCnt="0"/>
      <dgm:spPr/>
    </dgm:pt>
    <dgm:pt modelId="{9AB4D9AD-88EF-A545-A48D-14AB7C725C5E}" type="pres">
      <dgm:prSet presAssocID="{E8D526C3-6732-456F-88A7-DB054C0E4784}" presName="parentText" presStyleLbl="node1" presStyleIdx="0" presStyleCnt="3">
        <dgm:presLayoutVars>
          <dgm:chMax val="1"/>
          <dgm:bulletEnabled val="1"/>
        </dgm:presLayoutVars>
      </dgm:prSet>
      <dgm:spPr/>
    </dgm:pt>
    <dgm:pt modelId="{085D2E8E-3C76-4E45-84C0-B263D15639A5}" type="pres">
      <dgm:prSet presAssocID="{E8D526C3-6732-456F-88A7-DB054C0E4784}" presName="descendantText" presStyleLbl="alignAccFollowNode1" presStyleIdx="0" presStyleCnt="3">
        <dgm:presLayoutVars>
          <dgm:bulletEnabled val="1"/>
        </dgm:presLayoutVars>
      </dgm:prSet>
      <dgm:spPr/>
    </dgm:pt>
    <dgm:pt modelId="{AD273C8D-7925-8F49-B50D-4D410FB5126C}" type="pres">
      <dgm:prSet presAssocID="{77462760-139C-4130-B415-2E99F497283E}" presName="sp" presStyleCnt="0"/>
      <dgm:spPr/>
    </dgm:pt>
    <dgm:pt modelId="{8927118C-EEBE-4E43-ABC5-9A3C2DA0D5B5}" type="pres">
      <dgm:prSet presAssocID="{27A4393F-3B42-4925-AEA6-644A9CCA1861}" presName="linNode" presStyleCnt="0"/>
      <dgm:spPr/>
    </dgm:pt>
    <dgm:pt modelId="{ADE874F0-734D-2A4B-BD72-1BE3018741B8}" type="pres">
      <dgm:prSet presAssocID="{27A4393F-3B42-4925-AEA6-644A9CCA1861}" presName="parentText" presStyleLbl="node1" presStyleIdx="1" presStyleCnt="3">
        <dgm:presLayoutVars>
          <dgm:chMax val="1"/>
          <dgm:bulletEnabled val="1"/>
        </dgm:presLayoutVars>
      </dgm:prSet>
      <dgm:spPr/>
    </dgm:pt>
    <dgm:pt modelId="{CA7148BC-0209-9B4B-89C0-EE1B61C2CB06}" type="pres">
      <dgm:prSet presAssocID="{27A4393F-3B42-4925-AEA6-644A9CCA1861}" presName="descendantText" presStyleLbl="alignAccFollowNode1" presStyleIdx="1" presStyleCnt="3">
        <dgm:presLayoutVars>
          <dgm:bulletEnabled val="1"/>
        </dgm:presLayoutVars>
      </dgm:prSet>
      <dgm:spPr/>
    </dgm:pt>
    <dgm:pt modelId="{2D7DBEC7-ED25-F04C-93B1-1FA248D6806D}" type="pres">
      <dgm:prSet presAssocID="{BC0AD965-B00F-47C0-BCD3-0E6A4A6D0712}" presName="sp" presStyleCnt="0"/>
      <dgm:spPr/>
    </dgm:pt>
    <dgm:pt modelId="{7667F636-E5BD-BE4A-AB58-C1FBF3F96080}" type="pres">
      <dgm:prSet presAssocID="{4C2A3091-78B2-43E4-82EC-C2C09D1547D2}" presName="linNode" presStyleCnt="0"/>
      <dgm:spPr/>
    </dgm:pt>
    <dgm:pt modelId="{9329F816-F67F-B54A-8597-330D09B937D2}" type="pres">
      <dgm:prSet presAssocID="{4C2A3091-78B2-43E4-82EC-C2C09D1547D2}" presName="parentText" presStyleLbl="node1" presStyleIdx="2" presStyleCnt="3">
        <dgm:presLayoutVars>
          <dgm:chMax val="1"/>
          <dgm:bulletEnabled val="1"/>
        </dgm:presLayoutVars>
      </dgm:prSet>
      <dgm:spPr/>
    </dgm:pt>
    <dgm:pt modelId="{BBD08994-F4A0-984F-89C7-81F5597CB1C4}" type="pres">
      <dgm:prSet presAssocID="{4C2A3091-78B2-43E4-82EC-C2C09D1547D2}" presName="descendantText" presStyleLbl="alignAccFollowNode1" presStyleIdx="2" presStyleCnt="3">
        <dgm:presLayoutVars>
          <dgm:bulletEnabled val="1"/>
        </dgm:presLayoutVars>
      </dgm:prSet>
      <dgm:spPr/>
    </dgm:pt>
  </dgm:ptLst>
  <dgm:cxnLst>
    <dgm:cxn modelId="{52BF6601-F25E-A040-A7B9-5806B683AB62}" type="presOf" srcId="{4C2A3091-78B2-43E4-82EC-C2C09D1547D2}" destId="{9329F816-F67F-B54A-8597-330D09B937D2}" srcOrd="0" destOrd="0" presId="urn:microsoft.com/office/officeart/2005/8/layout/vList5"/>
    <dgm:cxn modelId="{0A2C0A0C-AAEC-4B71-8F7C-CF517AD8EBC3}" srcId="{78FA8998-F2ED-466D-A8D1-67042BA71389}" destId="{4C2A3091-78B2-43E4-82EC-C2C09D1547D2}" srcOrd="2" destOrd="0" parTransId="{D077402C-D0FD-444F-9792-9AE4D9A62010}" sibTransId="{4AD45933-9812-4BA6-B830-249418DF2ADA}"/>
    <dgm:cxn modelId="{C19F360F-84C8-854D-A671-058EA272CCD6}" type="presOf" srcId="{B8DD0B16-549E-4574-BEE0-01147C349388}" destId="{085D2E8E-3C76-4E45-84C0-B263D15639A5}" srcOrd="0" destOrd="0" presId="urn:microsoft.com/office/officeart/2005/8/layout/vList5"/>
    <dgm:cxn modelId="{5E53D313-6D8F-074D-9C33-6ECF95509AB2}" type="presOf" srcId="{E8D526C3-6732-456F-88A7-DB054C0E4784}" destId="{9AB4D9AD-88EF-A545-A48D-14AB7C725C5E}" srcOrd="0" destOrd="0" presId="urn:microsoft.com/office/officeart/2005/8/layout/vList5"/>
    <dgm:cxn modelId="{0B5F5424-116F-49CF-9052-46DC6A06925D}" srcId="{27A4393F-3B42-4925-AEA6-644A9CCA1861}" destId="{4A3A2493-1B39-4E97-B925-F32FC3F6576F}" srcOrd="0" destOrd="0" parTransId="{58E9E9CD-616F-4499-AC2F-B7333BBC574B}" sibTransId="{7B5A5EA6-3605-4842-A7ED-DCAB2B1D7737}"/>
    <dgm:cxn modelId="{E96BCE29-9368-4007-95E0-0AC91B9686AA}" srcId="{4C2A3091-78B2-43E4-82EC-C2C09D1547D2}" destId="{95E49E2A-8140-49B0-B332-A966C26A8BD4}" srcOrd="0" destOrd="0" parTransId="{F65F2739-B423-4FBD-9FD2-E0BB3E255762}" sibTransId="{50324581-8E26-4386-BFC5-627095FF4F3E}"/>
    <dgm:cxn modelId="{F6E3CD32-0EFE-744F-BD62-237D11D83306}" type="presOf" srcId="{D3A43E51-E9DB-4AA3-917C-E9AC692EE917}" destId="{CA7148BC-0209-9B4B-89C0-EE1B61C2CB06}" srcOrd="0" destOrd="1" presId="urn:microsoft.com/office/officeart/2005/8/layout/vList5"/>
    <dgm:cxn modelId="{9DF89E41-8ACC-475C-878A-CD22A89F6504}" srcId="{E8D526C3-6732-456F-88A7-DB054C0E4784}" destId="{B8DD0B16-549E-4574-BEE0-01147C349388}" srcOrd="0" destOrd="0" parTransId="{B4CDD845-2676-4243-B497-3D3869B3AFB7}" sibTransId="{E908DA91-D603-46F2-BCBA-DBC3D211850F}"/>
    <dgm:cxn modelId="{C07AEC46-02E4-A74C-A18A-6588867CCD52}" type="presOf" srcId="{95E49E2A-8140-49B0-B332-A966C26A8BD4}" destId="{BBD08994-F4A0-984F-89C7-81F5597CB1C4}" srcOrd="0" destOrd="0" presId="urn:microsoft.com/office/officeart/2005/8/layout/vList5"/>
    <dgm:cxn modelId="{FDEC4147-8921-4142-894D-3D9342F82B1F}" type="presOf" srcId="{BD5848ED-8FBE-484C-BCAF-734D515D27DB}" destId="{BBD08994-F4A0-984F-89C7-81F5597CB1C4}" srcOrd="0" destOrd="1" presId="urn:microsoft.com/office/officeart/2005/8/layout/vList5"/>
    <dgm:cxn modelId="{04EFA54C-05E8-8746-8993-820919B7FA87}" type="presOf" srcId="{78FA8998-F2ED-466D-A8D1-67042BA71389}" destId="{A2DE47EC-4D06-4042-8150-394A61F27F12}" srcOrd="0" destOrd="0" presId="urn:microsoft.com/office/officeart/2005/8/layout/vList5"/>
    <dgm:cxn modelId="{89B3095C-716B-4C53-A342-B254A55346C7}" srcId="{78FA8998-F2ED-466D-A8D1-67042BA71389}" destId="{E8D526C3-6732-456F-88A7-DB054C0E4784}" srcOrd="0" destOrd="0" parTransId="{640DE12B-0E05-46EF-B49B-647020BA24F1}" sibTransId="{77462760-139C-4130-B415-2E99F497283E}"/>
    <dgm:cxn modelId="{25914671-599B-884C-9F34-38400C65B169}" type="presOf" srcId="{4A3A2493-1B39-4E97-B925-F32FC3F6576F}" destId="{CA7148BC-0209-9B4B-89C0-EE1B61C2CB06}" srcOrd="0" destOrd="0" presId="urn:microsoft.com/office/officeart/2005/8/layout/vList5"/>
    <dgm:cxn modelId="{9CD35973-E765-3A4D-B2B0-98B7183E7BE1}" type="presOf" srcId="{27A4393F-3B42-4925-AEA6-644A9CCA1861}" destId="{ADE874F0-734D-2A4B-BD72-1BE3018741B8}" srcOrd="0" destOrd="0" presId="urn:microsoft.com/office/officeart/2005/8/layout/vList5"/>
    <dgm:cxn modelId="{5A275B7D-41EF-45D9-A206-A56E1E4FF10F}" srcId="{4C2A3091-78B2-43E4-82EC-C2C09D1547D2}" destId="{BD5848ED-8FBE-484C-BCAF-734D515D27DB}" srcOrd="1" destOrd="0" parTransId="{DEBC15B5-C462-43C4-A56D-78A6291E6452}" sibTransId="{F691992D-4543-42B5-88E3-DA135434B647}"/>
    <dgm:cxn modelId="{BD165493-9EA7-524B-BE47-4D2C5C0F5A5D}" type="presOf" srcId="{18EE98E7-4672-47FC-BF49-A26F621618EE}" destId="{085D2E8E-3C76-4E45-84C0-B263D15639A5}" srcOrd="0" destOrd="1" presId="urn:microsoft.com/office/officeart/2005/8/layout/vList5"/>
    <dgm:cxn modelId="{ADF838CD-7819-3E43-8AEC-0AF5E83BFE81}" type="presOf" srcId="{593492F8-48B3-4A0C-9E21-7EC43419FBBE}" destId="{BBD08994-F4A0-984F-89C7-81F5597CB1C4}" srcOrd="0" destOrd="2" presId="urn:microsoft.com/office/officeart/2005/8/layout/vList5"/>
    <dgm:cxn modelId="{F6D9D5CD-263A-41D6-AD65-39E40B4D194A}" srcId="{78FA8998-F2ED-466D-A8D1-67042BA71389}" destId="{27A4393F-3B42-4925-AEA6-644A9CCA1861}" srcOrd="1" destOrd="0" parTransId="{31ECA267-EEBA-4C00-A904-5BF97BE285BE}" sibTransId="{BC0AD965-B00F-47C0-BCD3-0E6A4A6D0712}"/>
    <dgm:cxn modelId="{023AF7E5-34C0-45F9-87FD-F705105A85FB}" srcId="{E8D526C3-6732-456F-88A7-DB054C0E4784}" destId="{18EE98E7-4672-47FC-BF49-A26F621618EE}" srcOrd="1" destOrd="0" parTransId="{6982120B-DC3A-486A-9C77-B5EB9C9DDF91}" sibTransId="{2B6A51B7-EFBC-44F7-B88E-9E473D543F24}"/>
    <dgm:cxn modelId="{6352A8F8-1B9A-434D-9E18-00FED7F7CDD6}" srcId="{27A4393F-3B42-4925-AEA6-644A9CCA1861}" destId="{D3A43E51-E9DB-4AA3-917C-E9AC692EE917}" srcOrd="1" destOrd="0" parTransId="{F23E4314-D7D5-448A-AF56-CF4E34E8AE96}" sibTransId="{F63F86D2-CA03-429E-9AAC-526245897FB8}"/>
    <dgm:cxn modelId="{970762FA-B931-46A8-A43F-4795466E8E1C}" srcId="{4C2A3091-78B2-43E4-82EC-C2C09D1547D2}" destId="{593492F8-48B3-4A0C-9E21-7EC43419FBBE}" srcOrd="2" destOrd="0" parTransId="{C35B5633-E201-4EA2-91E4-EF94D2B69A98}" sibTransId="{983186D2-5100-4A04-9EF9-8517DAA664B2}"/>
    <dgm:cxn modelId="{46812663-D19D-8C48-A076-F9968D382F94}" type="presParOf" srcId="{A2DE47EC-4D06-4042-8150-394A61F27F12}" destId="{B889F33E-540B-184E-A07B-A8F836DC824F}" srcOrd="0" destOrd="0" presId="urn:microsoft.com/office/officeart/2005/8/layout/vList5"/>
    <dgm:cxn modelId="{3DD1526C-BFDF-3E49-9AB4-36DAB4B20CA5}" type="presParOf" srcId="{B889F33E-540B-184E-A07B-A8F836DC824F}" destId="{9AB4D9AD-88EF-A545-A48D-14AB7C725C5E}" srcOrd="0" destOrd="0" presId="urn:microsoft.com/office/officeart/2005/8/layout/vList5"/>
    <dgm:cxn modelId="{1D3A8051-CFBA-7842-840D-D1F91B562851}" type="presParOf" srcId="{B889F33E-540B-184E-A07B-A8F836DC824F}" destId="{085D2E8E-3C76-4E45-84C0-B263D15639A5}" srcOrd="1" destOrd="0" presId="urn:microsoft.com/office/officeart/2005/8/layout/vList5"/>
    <dgm:cxn modelId="{015F569A-2329-2F4F-B29D-5A60BABD869F}" type="presParOf" srcId="{A2DE47EC-4D06-4042-8150-394A61F27F12}" destId="{AD273C8D-7925-8F49-B50D-4D410FB5126C}" srcOrd="1" destOrd="0" presId="urn:microsoft.com/office/officeart/2005/8/layout/vList5"/>
    <dgm:cxn modelId="{B1B66F70-2756-E847-89FE-1938323528E8}" type="presParOf" srcId="{A2DE47EC-4D06-4042-8150-394A61F27F12}" destId="{8927118C-EEBE-4E43-ABC5-9A3C2DA0D5B5}" srcOrd="2" destOrd="0" presId="urn:microsoft.com/office/officeart/2005/8/layout/vList5"/>
    <dgm:cxn modelId="{FE450CD9-D616-5841-B7B6-E029F8671FCF}" type="presParOf" srcId="{8927118C-EEBE-4E43-ABC5-9A3C2DA0D5B5}" destId="{ADE874F0-734D-2A4B-BD72-1BE3018741B8}" srcOrd="0" destOrd="0" presId="urn:microsoft.com/office/officeart/2005/8/layout/vList5"/>
    <dgm:cxn modelId="{CC637C4C-5C96-564C-B005-FCF45C4659A4}" type="presParOf" srcId="{8927118C-EEBE-4E43-ABC5-9A3C2DA0D5B5}" destId="{CA7148BC-0209-9B4B-89C0-EE1B61C2CB06}" srcOrd="1" destOrd="0" presId="urn:microsoft.com/office/officeart/2005/8/layout/vList5"/>
    <dgm:cxn modelId="{D40F73CA-36D5-0446-ADAE-93F7E531D38A}" type="presParOf" srcId="{A2DE47EC-4D06-4042-8150-394A61F27F12}" destId="{2D7DBEC7-ED25-F04C-93B1-1FA248D6806D}" srcOrd="3" destOrd="0" presId="urn:microsoft.com/office/officeart/2005/8/layout/vList5"/>
    <dgm:cxn modelId="{C5A0C3B3-490A-BC41-8939-3BA4F3AC9BCC}" type="presParOf" srcId="{A2DE47EC-4D06-4042-8150-394A61F27F12}" destId="{7667F636-E5BD-BE4A-AB58-C1FBF3F96080}" srcOrd="4" destOrd="0" presId="urn:microsoft.com/office/officeart/2005/8/layout/vList5"/>
    <dgm:cxn modelId="{221F1F6A-CE6F-C84A-ABA4-A5FD72AFEA39}" type="presParOf" srcId="{7667F636-E5BD-BE4A-AB58-C1FBF3F96080}" destId="{9329F816-F67F-B54A-8597-330D09B937D2}" srcOrd="0" destOrd="0" presId="urn:microsoft.com/office/officeart/2005/8/layout/vList5"/>
    <dgm:cxn modelId="{2298AEF7-34F7-B04C-BF47-BD208F3C1EB6}" type="presParOf" srcId="{7667F636-E5BD-BE4A-AB58-C1FBF3F96080}" destId="{BBD08994-F4A0-984F-89C7-81F5597CB1C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B4D27B7-B0E6-43D4-985A-E4CA96098BBF}"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F8282282-BAF3-46B6-A769-E2E077678853}">
      <dgm:prSet/>
      <dgm:spPr/>
      <dgm:t>
        <a:bodyPr/>
        <a:lstStyle/>
        <a:p>
          <a:r>
            <a:rPr lang="en-US" b="0" i="0"/>
            <a:t>Characteristics of context switch overhead:</a:t>
          </a:r>
          <a:endParaRPr lang="en-US"/>
        </a:p>
      </dgm:t>
    </dgm:pt>
    <dgm:pt modelId="{78B7B99F-7479-40A9-9B55-6855F2DEA01D}" type="parTrans" cxnId="{D4A579EE-1C0C-4BC9-9D78-3EC2039CBF8A}">
      <dgm:prSet/>
      <dgm:spPr/>
      <dgm:t>
        <a:bodyPr/>
        <a:lstStyle/>
        <a:p>
          <a:endParaRPr lang="en-US"/>
        </a:p>
      </dgm:t>
    </dgm:pt>
    <dgm:pt modelId="{FBD65980-9792-4C0C-B5E9-3CCE4A5C5B99}" type="sibTrans" cxnId="{D4A579EE-1C0C-4BC9-9D78-3EC2039CBF8A}">
      <dgm:prSet/>
      <dgm:spPr/>
      <dgm:t>
        <a:bodyPr/>
        <a:lstStyle/>
        <a:p>
          <a:endParaRPr lang="en-US"/>
        </a:p>
      </dgm:t>
    </dgm:pt>
    <dgm:pt modelId="{D6612C5F-7F07-4ED6-8917-EC83255F8F62}">
      <dgm:prSet/>
      <dgm:spPr/>
      <dgm:t>
        <a:bodyPr/>
        <a:lstStyle/>
        <a:p>
          <a:r>
            <a:rPr lang="en-US" b="1" i="0"/>
            <a:t>Increased Latency</a:t>
          </a:r>
          <a:r>
            <a:rPr lang="en-US" b="0" i="0"/>
            <a:t>: Context switches add delay as the CPU pauses execution of the current task, saves its state, and then loads the state of the next task.</a:t>
          </a:r>
          <a:endParaRPr lang="en-US"/>
        </a:p>
      </dgm:t>
    </dgm:pt>
    <dgm:pt modelId="{7FBCBB05-136C-442F-977C-0210D4A7A12C}" type="parTrans" cxnId="{B0778BBF-978F-4ED9-98C2-000D279D126D}">
      <dgm:prSet/>
      <dgm:spPr/>
      <dgm:t>
        <a:bodyPr/>
        <a:lstStyle/>
        <a:p>
          <a:endParaRPr lang="en-US"/>
        </a:p>
      </dgm:t>
    </dgm:pt>
    <dgm:pt modelId="{8D6F5F37-4675-432B-A3FF-9DAA98D6A007}" type="sibTrans" cxnId="{B0778BBF-978F-4ED9-98C2-000D279D126D}">
      <dgm:prSet/>
      <dgm:spPr/>
      <dgm:t>
        <a:bodyPr/>
        <a:lstStyle/>
        <a:p>
          <a:endParaRPr lang="en-US"/>
        </a:p>
      </dgm:t>
    </dgm:pt>
    <dgm:pt modelId="{B90E3199-1B18-49CB-95A7-72EF8F382564}">
      <dgm:prSet/>
      <dgm:spPr/>
      <dgm:t>
        <a:bodyPr/>
        <a:lstStyle/>
        <a:p>
          <a:r>
            <a:rPr lang="en-US" b="1" i="0"/>
            <a:t>CPU Time Consumption</a:t>
          </a:r>
          <a:r>
            <a:rPr lang="en-US" b="0" i="0"/>
            <a:t>: Context switches require CPU cycles to execute, temporarily taking processing time away from actual task execution.</a:t>
          </a:r>
          <a:endParaRPr lang="en-US"/>
        </a:p>
      </dgm:t>
    </dgm:pt>
    <dgm:pt modelId="{151B3340-621D-46EF-8082-A2B9277550E0}" type="parTrans" cxnId="{A34D711E-E706-437C-94D3-53E6001B004D}">
      <dgm:prSet/>
      <dgm:spPr/>
      <dgm:t>
        <a:bodyPr/>
        <a:lstStyle/>
        <a:p>
          <a:endParaRPr lang="en-US"/>
        </a:p>
      </dgm:t>
    </dgm:pt>
    <dgm:pt modelId="{61CD388D-0E1F-41CF-B4C7-BD4D7FD45F89}" type="sibTrans" cxnId="{A34D711E-E706-437C-94D3-53E6001B004D}">
      <dgm:prSet/>
      <dgm:spPr/>
      <dgm:t>
        <a:bodyPr/>
        <a:lstStyle/>
        <a:p>
          <a:endParaRPr lang="en-US"/>
        </a:p>
      </dgm:t>
    </dgm:pt>
    <dgm:pt modelId="{9CA5FD7A-70B1-4E61-8C01-699C4D4B5516}">
      <dgm:prSet/>
      <dgm:spPr/>
      <dgm:t>
        <a:bodyPr/>
        <a:lstStyle/>
        <a:p>
          <a:r>
            <a:rPr lang="en-US" b="1" i="0"/>
            <a:t>Cache Inefficiency</a:t>
          </a:r>
          <a:r>
            <a:rPr lang="en-US" b="0" i="0"/>
            <a:t>: Frequent context switches can lead to cache thrashing where the cache is repeatedly loaded with data from different processes, reducing cache hit rates.</a:t>
          </a:r>
          <a:endParaRPr lang="en-US"/>
        </a:p>
      </dgm:t>
    </dgm:pt>
    <dgm:pt modelId="{40AEA34B-BF0E-41A9-B73A-2BB5C5352AB4}" type="parTrans" cxnId="{A432060A-ABAA-4E81-88AD-C1E2EF17BE4E}">
      <dgm:prSet/>
      <dgm:spPr/>
      <dgm:t>
        <a:bodyPr/>
        <a:lstStyle/>
        <a:p>
          <a:endParaRPr lang="en-US"/>
        </a:p>
      </dgm:t>
    </dgm:pt>
    <dgm:pt modelId="{94E94C15-FE58-4B68-B6D9-81ED3D1338C1}" type="sibTrans" cxnId="{A432060A-ABAA-4E81-88AD-C1E2EF17BE4E}">
      <dgm:prSet/>
      <dgm:spPr/>
      <dgm:t>
        <a:bodyPr/>
        <a:lstStyle/>
        <a:p>
          <a:endParaRPr lang="en-US"/>
        </a:p>
      </dgm:t>
    </dgm:pt>
    <dgm:pt modelId="{CBE10029-FE5D-479B-AF0A-0D2186DF12DF}">
      <dgm:prSet/>
      <dgm:spPr/>
      <dgm:t>
        <a:bodyPr/>
        <a:lstStyle/>
        <a:p>
          <a:r>
            <a:rPr lang="en-US" b="1" i="0"/>
            <a:t>Resource Intensiveness</a:t>
          </a:r>
          <a:r>
            <a:rPr lang="en-US" b="0" i="0"/>
            <a:t>: The operations of saving and restoring state, particularly for complex processes, can consume significant system resources.</a:t>
          </a:r>
          <a:endParaRPr lang="en-US"/>
        </a:p>
      </dgm:t>
    </dgm:pt>
    <dgm:pt modelId="{95AAF719-7CED-454B-8860-42B563670CAB}" type="parTrans" cxnId="{71EFA0F6-AE9A-4E96-9B34-35628F8E90A2}">
      <dgm:prSet/>
      <dgm:spPr/>
      <dgm:t>
        <a:bodyPr/>
        <a:lstStyle/>
        <a:p>
          <a:endParaRPr lang="en-US"/>
        </a:p>
      </dgm:t>
    </dgm:pt>
    <dgm:pt modelId="{307C45C3-A7FD-490C-8830-4624BED95DFF}" type="sibTrans" cxnId="{71EFA0F6-AE9A-4E96-9B34-35628F8E90A2}">
      <dgm:prSet/>
      <dgm:spPr/>
      <dgm:t>
        <a:bodyPr/>
        <a:lstStyle/>
        <a:p>
          <a:endParaRPr lang="en-US"/>
        </a:p>
      </dgm:t>
    </dgm:pt>
    <dgm:pt modelId="{3A51FBBF-7B8F-4AF8-8221-073C2B2BD38A}">
      <dgm:prSet/>
      <dgm:spPr/>
      <dgm:t>
        <a:bodyPr/>
        <a:lstStyle/>
        <a:p>
          <a:r>
            <a:rPr lang="en-US" b="1" i="0"/>
            <a:t>Throughput Reduction</a:t>
          </a:r>
          <a:r>
            <a:rPr lang="en-US" b="0" i="0"/>
            <a:t>: High rates of context switching can reduce overall system throughput due to the CPU spending more time switching than executing tasks.</a:t>
          </a:r>
          <a:endParaRPr lang="en-US"/>
        </a:p>
      </dgm:t>
    </dgm:pt>
    <dgm:pt modelId="{5DBC91F4-0401-4088-864C-BBC6CE69F2F2}" type="parTrans" cxnId="{EAD1141B-3010-44C4-BB2F-2ECCDF55796B}">
      <dgm:prSet/>
      <dgm:spPr/>
      <dgm:t>
        <a:bodyPr/>
        <a:lstStyle/>
        <a:p>
          <a:endParaRPr lang="en-US"/>
        </a:p>
      </dgm:t>
    </dgm:pt>
    <dgm:pt modelId="{410D3285-DF2E-49D8-BE91-A7EEBFE5E4F4}" type="sibTrans" cxnId="{EAD1141B-3010-44C4-BB2F-2ECCDF55796B}">
      <dgm:prSet/>
      <dgm:spPr/>
      <dgm:t>
        <a:bodyPr/>
        <a:lstStyle/>
        <a:p>
          <a:endParaRPr lang="en-US"/>
        </a:p>
      </dgm:t>
    </dgm:pt>
    <dgm:pt modelId="{57563E58-0BA6-474E-8128-A8BEFB7FC697}">
      <dgm:prSet/>
      <dgm:spPr/>
      <dgm:t>
        <a:bodyPr/>
        <a:lstStyle/>
        <a:p>
          <a:r>
            <a:rPr lang="en-US" b="0" i="0"/>
            <a:t>Prevention and mitigation strategies:</a:t>
          </a:r>
          <a:endParaRPr lang="en-US"/>
        </a:p>
      </dgm:t>
    </dgm:pt>
    <dgm:pt modelId="{A1D5883A-4796-49AD-AC40-DA7C075EBBA5}" type="parTrans" cxnId="{9314DC74-F9D2-4C26-A7DF-D5A4A14F27AA}">
      <dgm:prSet/>
      <dgm:spPr/>
      <dgm:t>
        <a:bodyPr/>
        <a:lstStyle/>
        <a:p>
          <a:endParaRPr lang="en-US"/>
        </a:p>
      </dgm:t>
    </dgm:pt>
    <dgm:pt modelId="{78162970-4A70-490D-8A7B-9B2B906BCAE8}" type="sibTrans" cxnId="{9314DC74-F9D2-4C26-A7DF-D5A4A14F27AA}">
      <dgm:prSet/>
      <dgm:spPr/>
      <dgm:t>
        <a:bodyPr/>
        <a:lstStyle/>
        <a:p>
          <a:endParaRPr lang="en-US"/>
        </a:p>
      </dgm:t>
    </dgm:pt>
    <dgm:pt modelId="{3A6A0945-0FE9-4827-9AB2-C3F0B2D2578D}">
      <dgm:prSet/>
      <dgm:spPr/>
      <dgm:t>
        <a:bodyPr/>
        <a:lstStyle/>
        <a:p>
          <a:r>
            <a:rPr lang="en-US" b="1" i="0"/>
            <a:t>Thread Prioritization</a:t>
          </a:r>
          <a:r>
            <a:rPr lang="en-US" b="0" i="0"/>
            <a:t>: Assign priorities to threads to minimize context switching between high and low priority threads unnecessarily.</a:t>
          </a:r>
          <a:endParaRPr lang="en-US"/>
        </a:p>
      </dgm:t>
    </dgm:pt>
    <dgm:pt modelId="{EB9F6BAF-5844-4453-99AC-A905D3B32775}" type="parTrans" cxnId="{0B1BB41B-5172-4032-B76F-3B0FBA318FC8}">
      <dgm:prSet/>
      <dgm:spPr/>
      <dgm:t>
        <a:bodyPr/>
        <a:lstStyle/>
        <a:p>
          <a:endParaRPr lang="en-US"/>
        </a:p>
      </dgm:t>
    </dgm:pt>
    <dgm:pt modelId="{44DC3050-DA05-43C2-BAAE-955F716B9169}" type="sibTrans" cxnId="{0B1BB41B-5172-4032-B76F-3B0FBA318FC8}">
      <dgm:prSet/>
      <dgm:spPr/>
      <dgm:t>
        <a:bodyPr/>
        <a:lstStyle/>
        <a:p>
          <a:endParaRPr lang="en-US"/>
        </a:p>
      </dgm:t>
    </dgm:pt>
    <dgm:pt modelId="{F6D9A268-DB83-460B-8DFA-F844EA9AC46A}">
      <dgm:prSet/>
      <dgm:spPr/>
      <dgm:t>
        <a:bodyPr/>
        <a:lstStyle/>
        <a:p>
          <a:r>
            <a:rPr lang="en-US" b="1" i="0"/>
            <a:t>Thread Affinity</a:t>
          </a:r>
          <a:r>
            <a:rPr lang="en-US" b="0" i="0"/>
            <a:t>: Bind threads to specific CPUs or cores to minimize cache invalidation and maximize cache usage.</a:t>
          </a:r>
          <a:endParaRPr lang="en-US"/>
        </a:p>
      </dgm:t>
    </dgm:pt>
    <dgm:pt modelId="{B28A74FB-C298-494A-8688-A48A873CE53B}" type="parTrans" cxnId="{9F4AB856-F00E-4FAC-A21C-02CFC96AA6B9}">
      <dgm:prSet/>
      <dgm:spPr/>
      <dgm:t>
        <a:bodyPr/>
        <a:lstStyle/>
        <a:p>
          <a:endParaRPr lang="en-US"/>
        </a:p>
      </dgm:t>
    </dgm:pt>
    <dgm:pt modelId="{73627D55-3820-4D00-8C7E-AC951013860B}" type="sibTrans" cxnId="{9F4AB856-F00E-4FAC-A21C-02CFC96AA6B9}">
      <dgm:prSet/>
      <dgm:spPr/>
      <dgm:t>
        <a:bodyPr/>
        <a:lstStyle/>
        <a:p>
          <a:endParaRPr lang="en-US"/>
        </a:p>
      </dgm:t>
    </dgm:pt>
    <dgm:pt modelId="{A169587D-4556-4F15-9598-434116E4BEDA}">
      <dgm:prSet/>
      <dgm:spPr/>
      <dgm:t>
        <a:bodyPr/>
        <a:lstStyle/>
        <a:p>
          <a:r>
            <a:rPr lang="en-US" b="1" i="0"/>
            <a:t>Concurrency Control</a:t>
          </a:r>
          <a:r>
            <a:rPr lang="en-US" b="0" i="0"/>
            <a:t>: Implement concurrency mechanisms like semaphores, mutexes, and locks to manage access to shared resources and minimize unnecessary context switching.</a:t>
          </a:r>
          <a:endParaRPr lang="en-US"/>
        </a:p>
      </dgm:t>
    </dgm:pt>
    <dgm:pt modelId="{D6D61BE3-5D53-4E7C-9873-C6DB91960B04}" type="parTrans" cxnId="{BB54EB7C-48C7-4289-8BB7-3C985B58C36F}">
      <dgm:prSet/>
      <dgm:spPr/>
      <dgm:t>
        <a:bodyPr/>
        <a:lstStyle/>
        <a:p>
          <a:endParaRPr lang="en-US"/>
        </a:p>
      </dgm:t>
    </dgm:pt>
    <dgm:pt modelId="{0D733392-DFC0-463C-830E-FBB9FE61373E}" type="sibTrans" cxnId="{BB54EB7C-48C7-4289-8BB7-3C985B58C36F}">
      <dgm:prSet/>
      <dgm:spPr/>
      <dgm:t>
        <a:bodyPr/>
        <a:lstStyle/>
        <a:p>
          <a:endParaRPr lang="en-US"/>
        </a:p>
      </dgm:t>
    </dgm:pt>
    <dgm:pt modelId="{9D9F47AD-6C07-49E3-B9DF-4B48FD9FBFCA}">
      <dgm:prSet/>
      <dgm:spPr/>
      <dgm:t>
        <a:bodyPr/>
        <a:lstStyle/>
        <a:p>
          <a:r>
            <a:rPr lang="en-US" b="1" i="0"/>
            <a:t>Optimize Scheduling Algorithms</a:t>
          </a:r>
          <a:r>
            <a:rPr lang="en-US" b="0" i="0"/>
            <a:t>: Use advanced CPU scheduling algorithms that reduce context switching by grouping similar processes or extending process execution times.</a:t>
          </a:r>
          <a:endParaRPr lang="en-US"/>
        </a:p>
      </dgm:t>
    </dgm:pt>
    <dgm:pt modelId="{3A6016DA-005D-4416-AC3F-1AD469FFCFED}" type="parTrans" cxnId="{EE4B1DED-4D99-4314-BF7E-30BA763B20E0}">
      <dgm:prSet/>
      <dgm:spPr/>
      <dgm:t>
        <a:bodyPr/>
        <a:lstStyle/>
        <a:p>
          <a:endParaRPr lang="en-US"/>
        </a:p>
      </dgm:t>
    </dgm:pt>
    <dgm:pt modelId="{DCEA8708-6A23-4A16-B5FD-70CF3C91AE25}" type="sibTrans" cxnId="{EE4B1DED-4D99-4314-BF7E-30BA763B20E0}">
      <dgm:prSet/>
      <dgm:spPr/>
      <dgm:t>
        <a:bodyPr/>
        <a:lstStyle/>
        <a:p>
          <a:endParaRPr lang="en-US"/>
        </a:p>
      </dgm:t>
    </dgm:pt>
    <dgm:pt modelId="{4CB1050A-485D-425F-B1DC-4623E8BEF7FB}">
      <dgm:prSet/>
      <dgm:spPr/>
      <dgm:t>
        <a:bodyPr/>
        <a:lstStyle/>
        <a:p>
          <a:r>
            <a:rPr lang="en-US" b="1" i="0"/>
            <a:t>Efficient I/O Management</a:t>
          </a:r>
          <a:r>
            <a:rPr lang="en-US" b="0" i="0"/>
            <a:t>: Design systems to handle I/O operations efficiently, possibly using asynchronous I/O to avoid blocking threads.</a:t>
          </a:r>
          <a:endParaRPr lang="en-US"/>
        </a:p>
      </dgm:t>
    </dgm:pt>
    <dgm:pt modelId="{1909F5E1-CC93-47AA-95AB-33345DE5E995}" type="parTrans" cxnId="{40054BEB-35EB-4513-9B7F-FE5BBBC38E4D}">
      <dgm:prSet/>
      <dgm:spPr/>
      <dgm:t>
        <a:bodyPr/>
        <a:lstStyle/>
        <a:p>
          <a:endParaRPr lang="en-US"/>
        </a:p>
      </dgm:t>
    </dgm:pt>
    <dgm:pt modelId="{B2B410B3-7D56-46BF-A2DE-533636CD6695}" type="sibTrans" cxnId="{40054BEB-35EB-4513-9B7F-FE5BBBC38E4D}">
      <dgm:prSet/>
      <dgm:spPr/>
      <dgm:t>
        <a:bodyPr/>
        <a:lstStyle/>
        <a:p>
          <a:endParaRPr lang="en-US"/>
        </a:p>
      </dgm:t>
    </dgm:pt>
    <dgm:pt modelId="{AB1E16B2-F776-422E-AF00-BA7131C05708}">
      <dgm:prSet/>
      <dgm:spPr/>
      <dgm:t>
        <a:bodyPr/>
        <a:lstStyle/>
        <a:p>
          <a:r>
            <a:rPr lang="en-US" b="1" i="0"/>
            <a:t>Balance Load</a:t>
          </a:r>
          <a:r>
            <a:rPr lang="en-US" b="0" i="0"/>
            <a:t>: Ensure an even distribution of tasks across CPUs and cores to prevent some from being idle while others are overburdened with context switching.</a:t>
          </a:r>
          <a:endParaRPr lang="en-US"/>
        </a:p>
      </dgm:t>
    </dgm:pt>
    <dgm:pt modelId="{7203D323-F8D6-4B45-87D5-978CAD02D21C}" type="parTrans" cxnId="{FA4EB339-A6AE-4A2A-89DE-7A1A3127DB2E}">
      <dgm:prSet/>
      <dgm:spPr/>
      <dgm:t>
        <a:bodyPr/>
        <a:lstStyle/>
        <a:p>
          <a:endParaRPr lang="en-US"/>
        </a:p>
      </dgm:t>
    </dgm:pt>
    <dgm:pt modelId="{665878AA-0C8C-46D6-9C9A-7AD399199273}" type="sibTrans" cxnId="{FA4EB339-A6AE-4A2A-89DE-7A1A3127DB2E}">
      <dgm:prSet/>
      <dgm:spPr/>
      <dgm:t>
        <a:bodyPr/>
        <a:lstStyle/>
        <a:p>
          <a:endParaRPr lang="en-US"/>
        </a:p>
      </dgm:t>
    </dgm:pt>
    <dgm:pt modelId="{D18E3930-871C-4FE7-9511-51A52CF8508F}">
      <dgm:prSet/>
      <dgm:spPr/>
      <dgm:t>
        <a:bodyPr/>
        <a:lstStyle/>
        <a:p>
          <a:r>
            <a:rPr lang="en-US" b="1" i="0"/>
            <a:t>Reduce Overheads</a:t>
          </a:r>
          <a:r>
            <a:rPr lang="en-US" b="0" i="0"/>
            <a:t>: Optimize system code, such as kernel routines, to make context switches as lightweight as possible.</a:t>
          </a:r>
          <a:endParaRPr lang="en-US"/>
        </a:p>
      </dgm:t>
    </dgm:pt>
    <dgm:pt modelId="{B09F1531-F4C6-4529-BF47-D333206E839F}" type="parTrans" cxnId="{54F281AF-DE87-4219-8963-07CD3A269EA0}">
      <dgm:prSet/>
      <dgm:spPr/>
      <dgm:t>
        <a:bodyPr/>
        <a:lstStyle/>
        <a:p>
          <a:endParaRPr lang="en-US"/>
        </a:p>
      </dgm:t>
    </dgm:pt>
    <dgm:pt modelId="{41BE7FDA-CF3B-476A-9F9D-F8F017775C51}" type="sibTrans" cxnId="{54F281AF-DE87-4219-8963-07CD3A269EA0}">
      <dgm:prSet/>
      <dgm:spPr/>
      <dgm:t>
        <a:bodyPr/>
        <a:lstStyle/>
        <a:p>
          <a:endParaRPr lang="en-US"/>
        </a:p>
      </dgm:t>
    </dgm:pt>
    <dgm:pt modelId="{1ADE171E-C974-EC4C-AA75-ED6E6778D07A}" type="pres">
      <dgm:prSet presAssocID="{8B4D27B7-B0E6-43D4-985A-E4CA96098BBF}" presName="Name0" presStyleCnt="0">
        <dgm:presLayoutVars>
          <dgm:dir/>
          <dgm:animLvl val="lvl"/>
          <dgm:resizeHandles val="exact"/>
        </dgm:presLayoutVars>
      </dgm:prSet>
      <dgm:spPr/>
    </dgm:pt>
    <dgm:pt modelId="{FF65BBBC-6781-5B49-99E6-AA5E576B51EB}" type="pres">
      <dgm:prSet presAssocID="{F8282282-BAF3-46B6-A769-E2E077678853}" presName="composite" presStyleCnt="0"/>
      <dgm:spPr/>
    </dgm:pt>
    <dgm:pt modelId="{9D7C2F06-4811-AC4B-A03A-33A5C18750EF}" type="pres">
      <dgm:prSet presAssocID="{F8282282-BAF3-46B6-A769-E2E077678853}" presName="parTx" presStyleLbl="alignNode1" presStyleIdx="0" presStyleCnt="2">
        <dgm:presLayoutVars>
          <dgm:chMax val="0"/>
          <dgm:chPref val="0"/>
          <dgm:bulletEnabled val="1"/>
        </dgm:presLayoutVars>
      </dgm:prSet>
      <dgm:spPr/>
    </dgm:pt>
    <dgm:pt modelId="{F3D3CFE3-80E0-6E4A-8F39-83648B8F960D}" type="pres">
      <dgm:prSet presAssocID="{F8282282-BAF3-46B6-A769-E2E077678853}" presName="desTx" presStyleLbl="alignAccFollowNode1" presStyleIdx="0" presStyleCnt="2">
        <dgm:presLayoutVars>
          <dgm:bulletEnabled val="1"/>
        </dgm:presLayoutVars>
      </dgm:prSet>
      <dgm:spPr/>
    </dgm:pt>
    <dgm:pt modelId="{B5815871-E208-E64E-9D1F-C4F9172089EA}" type="pres">
      <dgm:prSet presAssocID="{FBD65980-9792-4C0C-B5E9-3CCE4A5C5B99}" presName="space" presStyleCnt="0"/>
      <dgm:spPr/>
    </dgm:pt>
    <dgm:pt modelId="{63AA61FC-0C33-F04D-846A-66DCE93A8BE8}" type="pres">
      <dgm:prSet presAssocID="{57563E58-0BA6-474E-8128-A8BEFB7FC697}" presName="composite" presStyleCnt="0"/>
      <dgm:spPr/>
    </dgm:pt>
    <dgm:pt modelId="{36712100-914E-2244-AE1E-2D91E9EC06EB}" type="pres">
      <dgm:prSet presAssocID="{57563E58-0BA6-474E-8128-A8BEFB7FC697}" presName="parTx" presStyleLbl="alignNode1" presStyleIdx="1" presStyleCnt="2">
        <dgm:presLayoutVars>
          <dgm:chMax val="0"/>
          <dgm:chPref val="0"/>
          <dgm:bulletEnabled val="1"/>
        </dgm:presLayoutVars>
      </dgm:prSet>
      <dgm:spPr/>
    </dgm:pt>
    <dgm:pt modelId="{C085FB33-7146-8F48-8EC2-815FD6E1540F}" type="pres">
      <dgm:prSet presAssocID="{57563E58-0BA6-474E-8128-A8BEFB7FC697}" presName="desTx" presStyleLbl="alignAccFollowNode1" presStyleIdx="1" presStyleCnt="2">
        <dgm:presLayoutVars>
          <dgm:bulletEnabled val="1"/>
        </dgm:presLayoutVars>
      </dgm:prSet>
      <dgm:spPr/>
    </dgm:pt>
  </dgm:ptLst>
  <dgm:cxnLst>
    <dgm:cxn modelId="{A432060A-ABAA-4E81-88AD-C1E2EF17BE4E}" srcId="{F8282282-BAF3-46B6-A769-E2E077678853}" destId="{9CA5FD7A-70B1-4E61-8C01-699C4D4B5516}" srcOrd="2" destOrd="0" parTransId="{40AEA34B-BF0E-41A9-B73A-2BB5C5352AB4}" sibTransId="{94E94C15-FE58-4B68-B6D9-81ED3D1338C1}"/>
    <dgm:cxn modelId="{76618113-DC21-8345-86A4-6EBDF03D9805}" type="presOf" srcId="{D18E3930-871C-4FE7-9511-51A52CF8508F}" destId="{C085FB33-7146-8F48-8EC2-815FD6E1540F}" srcOrd="0" destOrd="6" presId="urn:microsoft.com/office/officeart/2005/8/layout/hList1"/>
    <dgm:cxn modelId="{EAD1141B-3010-44C4-BB2F-2ECCDF55796B}" srcId="{F8282282-BAF3-46B6-A769-E2E077678853}" destId="{3A51FBBF-7B8F-4AF8-8221-073C2B2BD38A}" srcOrd="4" destOrd="0" parTransId="{5DBC91F4-0401-4088-864C-BBC6CE69F2F2}" sibTransId="{410D3285-DF2E-49D8-BE91-A7EEBFE5E4F4}"/>
    <dgm:cxn modelId="{0B1BB41B-5172-4032-B76F-3B0FBA318FC8}" srcId="{57563E58-0BA6-474E-8128-A8BEFB7FC697}" destId="{3A6A0945-0FE9-4827-9AB2-C3F0B2D2578D}" srcOrd="0" destOrd="0" parTransId="{EB9F6BAF-5844-4453-99AC-A905D3B32775}" sibTransId="{44DC3050-DA05-43C2-BAAE-955F716B9169}"/>
    <dgm:cxn modelId="{2D62F31B-4C65-4440-A59E-12EDDCC42DAD}" type="presOf" srcId="{3A6A0945-0FE9-4827-9AB2-C3F0B2D2578D}" destId="{C085FB33-7146-8F48-8EC2-815FD6E1540F}" srcOrd="0" destOrd="0" presId="urn:microsoft.com/office/officeart/2005/8/layout/hList1"/>
    <dgm:cxn modelId="{A34D711E-E706-437C-94D3-53E6001B004D}" srcId="{F8282282-BAF3-46B6-A769-E2E077678853}" destId="{B90E3199-1B18-49CB-95A7-72EF8F382564}" srcOrd="1" destOrd="0" parTransId="{151B3340-621D-46EF-8082-A2B9277550E0}" sibTransId="{61CD388D-0E1F-41CF-B4C7-BD4D7FD45F89}"/>
    <dgm:cxn modelId="{65E0D922-266A-704A-B1C0-A5F844423CF1}" type="presOf" srcId="{AB1E16B2-F776-422E-AF00-BA7131C05708}" destId="{C085FB33-7146-8F48-8EC2-815FD6E1540F}" srcOrd="0" destOrd="5" presId="urn:microsoft.com/office/officeart/2005/8/layout/hList1"/>
    <dgm:cxn modelId="{F2AEE029-0982-3241-9068-F15F8E86CD52}" type="presOf" srcId="{9CA5FD7A-70B1-4E61-8C01-699C4D4B5516}" destId="{F3D3CFE3-80E0-6E4A-8F39-83648B8F960D}" srcOrd="0" destOrd="2" presId="urn:microsoft.com/office/officeart/2005/8/layout/hList1"/>
    <dgm:cxn modelId="{FA4EB339-A6AE-4A2A-89DE-7A1A3127DB2E}" srcId="{57563E58-0BA6-474E-8128-A8BEFB7FC697}" destId="{AB1E16B2-F776-422E-AF00-BA7131C05708}" srcOrd="5" destOrd="0" parTransId="{7203D323-F8D6-4B45-87D5-978CAD02D21C}" sibTransId="{665878AA-0C8C-46D6-9C9A-7AD399199273}"/>
    <dgm:cxn modelId="{A621603A-8019-A74C-A3FB-F06C76569DC2}" type="presOf" srcId="{B90E3199-1B18-49CB-95A7-72EF8F382564}" destId="{F3D3CFE3-80E0-6E4A-8F39-83648B8F960D}" srcOrd="0" destOrd="1" presId="urn:microsoft.com/office/officeart/2005/8/layout/hList1"/>
    <dgm:cxn modelId="{96F5DF4F-3525-5F4E-8FA7-991217A00CCB}" type="presOf" srcId="{4CB1050A-485D-425F-B1DC-4623E8BEF7FB}" destId="{C085FB33-7146-8F48-8EC2-815FD6E1540F}" srcOrd="0" destOrd="4" presId="urn:microsoft.com/office/officeart/2005/8/layout/hList1"/>
    <dgm:cxn modelId="{99CDB854-9AB0-2443-9618-A88369ECAAAA}" type="presOf" srcId="{57563E58-0BA6-474E-8128-A8BEFB7FC697}" destId="{36712100-914E-2244-AE1E-2D91E9EC06EB}" srcOrd="0" destOrd="0" presId="urn:microsoft.com/office/officeart/2005/8/layout/hList1"/>
    <dgm:cxn modelId="{9F4AB856-F00E-4FAC-A21C-02CFC96AA6B9}" srcId="{57563E58-0BA6-474E-8128-A8BEFB7FC697}" destId="{F6D9A268-DB83-460B-8DFA-F844EA9AC46A}" srcOrd="1" destOrd="0" parTransId="{B28A74FB-C298-494A-8688-A48A873CE53B}" sibTransId="{73627D55-3820-4D00-8C7E-AC951013860B}"/>
    <dgm:cxn modelId="{9314DC74-F9D2-4C26-A7DF-D5A4A14F27AA}" srcId="{8B4D27B7-B0E6-43D4-985A-E4CA96098BBF}" destId="{57563E58-0BA6-474E-8128-A8BEFB7FC697}" srcOrd="1" destOrd="0" parTransId="{A1D5883A-4796-49AD-AC40-DA7C075EBBA5}" sibTransId="{78162970-4A70-490D-8A7B-9B2B906BCAE8}"/>
    <dgm:cxn modelId="{3CC15D77-D8E7-0545-B36E-BAEEDEF349CA}" type="presOf" srcId="{F6D9A268-DB83-460B-8DFA-F844EA9AC46A}" destId="{C085FB33-7146-8F48-8EC2-815FD6E1540F}" srcOrd="0" destOrd="1" presId="urn:microsoft.com/office/officeart/2005/8/layout/hList1"/>
    <dgm:cxn modelId="{BB54EB7C-48C7-4289-8BB7-3C985B58C36F}" srcId="{57563E58-0BA6-474E-8128-A8BEFB7FC697}" destId="{A169587D-4556-4F15-9598-434116E4BEDA}" srcOrd="2" destOrd="0" parTransId="{D6D61BE3-5D53-4E7C-9873-C6DB91960B04}" sibTransId="{0D733392-DFC0-463C-830E-FBB9FE61373E}"/>
    <dgm:cxn modelId="{EE4E1F80-3F18-DC48-850A-996C30ED5766}" type="presOf" srcId="{CBE10029-FE5D-479B-AF0A-0D2186DF12DF}" destId="{F3D3CFE3-80E0-6E4A-8F39-83648B8F960D}" srcOrd="0" destOrd="3" presId="urn:microsoft.com/office/officeart/2005/8/layout/hList1"/>
    <dgm:cxn modelId="{5E7AD892-DC9E-5C4E-8814-BFED69EB5C6F}" type="presOf" srcId="{D6612C5F-7F07-4ED6-8917-EC83255F8F62}" destId="{F3D3CFE3-80E0-6E4A-8F39-83648B8F960D}" srcOrd="0" destOrd="0" presId="urn:microsoft.com/office/officeart/2005/8/layout/hList1"/>
    <dgm:cxn modelId="{54F281AF-DE87-4219-8963-07CD3A269EA0}" srcId="{57563E58-0BA6-474E-8128-A8BEFB7FC697}" destId="{D18E3930-871C-4FE7-9511-51A52CF8508F}" srcOrd="6" destOrd="0" parTransId="{B09F1531-F4C6-4529-BF47-D333206E839F}" sibTransId="{41BE7FDA-CF3B-476A-9F9D-F8F017775C51}"/>
    <dgm:cxn modelId="{B0778BBF-978F-4ED9-98C2-000D279D126D}" srcId="{F8282282-BAF3-46B6-A769-E2E077678853}" destId="{D6612C5F-7F07-4ED6-8917-EC83255F8F62}" srcOrd="0" destOrd="0" parTransId="{7FBCBB05-136C-442F-977C-0210D4A7A12C}" sibTransId="{8D6F5F37-4675-432B-A3FF-9DAA98D6A007}"/>
    <dgm:cxn modelId="{63A79BCA-39D3-6149-B219-75CF32907003}" type="presOf" srcId="{9D9F47AD-6C07-49E3-B9DF-4B48FD9FBFCA}" destId="{C085FB33-7146-8F48-8EC2-815FD6E1540F}" srcOrd="0" destOrd="3" presId="urn:microsoft.com/office/officeart/2005/8/layout/hList1"/>
    <dgm:cxn modelId="{43C7E4DC-C0FF-684B-8754-E0CD1951E657}" type="presOf" srcId="{F8282282-BAF3-46B6-A769-E2E077678853}" destId="{9D7C2F06-4811-AC4B-A03A-33A5C18750EF}" srcOrd="0" destOrd="0" presId="urn:microsoft.com/office/officeart/2005/8/layout/hList1"/>
    <dgm:cxn modelId="{40054BEB-35EB-4513-9B7F-FE5BBBC38E4D}" srcId="{57563E58-0BA6-474E-8128-A8BEFB7FC697}" destId="{4CB1050A-485D-425F-B1DC-4623E8BEF7FB}" srcOrd="4" destOrd="0" parTransId="{1909F5E1-CC93-47AA-95AB-33345DE5E995}" sibTransId="{B2B410B3-7D56-46BF-A2DE-533636CD6695}"/>
    <dgm:cxn modelId="{EE4B1DED-4D99-4314-BF7E-30BA763B20E0}" srcId="{57563E58-0BA6-474E-8128-A8BEFB7FC697}" destId="{9D9F47AD-6C07-49E3-B9DF-4B48FD9FBFCA}" srcOrd="3" destOrd="0" parTransId="{3A6016DA-005D-4416-AC3F-1AD469FFCFED}" sibTransId="{DCEA8708-6A23-4A16-B5FD-70CF3C91AE25}"/>
    <dgm:cxn modelId="{D4A579EE-1C0C-4BC9-9D78-3EC2039CBF8A}" srcId="{8B4D27B7-B0E6-43D4-985A-E4CA96098BBF}" destId="{F8282282-BAF3-46B6-A769-E2E077678853}" srcOrd="0" destOrd="0" parTransId="{78B7B99F-7479-40A9-9B55-6855F2DEA01D}" sibTransId="{FBD65980-9792-4C0C-B5E9-3CCE4A5C5B99}"/>
    <dgm:cxn modelId="{BC1D67F1-3862-F848-8F26-BFD4AB647C63}" type="presOf" srcId="{A169587D-4556-4F15-9598-434116E4BEDA}" destId="{C085FB33-7146-8F48-8EC2-815FD6E1540F}" srcOrd="0" destOrd="2" presId="urn:microsoft.com/office/officeart/2005/8/layout/hList1"/>
    <dgm:cxn modelId="{71EFA0F6-AE9A-4E96-9B34-35628F8E90A2}" srcId="{F8282282-BAF3-46B6-A769-E2E077678853}" destId="{CBE10029-FE5D-479B-AF0A-0D2186DF12DF}" srcOrd="3" destOrd="0" parTransId="{95AAF719-7CED-454B-8860-42B563670CAB}" sibTransId="{307C45C3-A7FD-490C-8830-4624BED95DFF}"/>
    <dgm:cxn modelId="{CA3B05F9-338D-D045-B710-C0A6A3CB6FC5}" type="presOf" srcId="{3A51FBBF-7B8F-4AF8-8221-073C2B2BD38A}" destId="{F3D3CFE3-80E0-6E4A-8F39-83648B8F960D}" srcOrd="0" destOrd="4" presId="urn:microsoft.com/office/officeart/2005/8/layout/hList1"/>
    <dgm:cxn modelId="{6E60C9FF-7ECB-5645-8415-C3B0F0DA8E1E}" type="presOf" srcId="{8B4D27B7-B0E6-43D4-985A-E4CA96098BBF}" destId="{1ADE171E-C974-EC4C-AA75-ED6E6778D07A}" srcOrd="0" destOrd="0" presId="urn:microsoft.com/office/officeart/2005/8/layout/hList1"/>
    <dgm:cxn modelId="{F8DE9D91-EE59-6E4D-90E2-1F306A538BF5}" type="presParOf" srcId="{1ADE171E-C974-EC4C-AA75-ED6E6778D07A}" destId="{FF65BBBC-6781-5B49-99E6-AA5E576B51EB}" srcOrd="0" destOrd="0" presId="urn:microsoft.com/office/officeart/2005/8/layout/hList1"/>
    <dgm:cxn modelId="{09DCC4B6-4D28-EA4C-A6F0-5DC9A53CC09F}" type="presParOf" srcId="{FF65BBBC-6781-5B49-99E6-AA5E576B51EB}" destId="{9D7C2F06-4811-AC4B-A03A-33A5C18750EF}" srcOrd="0" destOrd="0" presId="urn:microsoft.com/office/officeart/2005/8/layout/hList1"/>
    <dgm:cxn modelId="{9B6F6ED8-689D-E244-8C63-5A2790D13265}" type="presParOf" srcId="{FF65BBBC-6781-5B49-99E6-AA5E576B51EB}" destId="{F3D3CFE3-80E0-6E4A-8F39-83648B8F960D}" srcOrd="1" destOrd="0" presId="urn:microsoft.com/office/officeart/2005/8/layout/hList1"/>
    <dgm:cxn modelId="{04CB923B-C39C-164E-A5CC-8EACCFD8430F}" type="presParOf" srcId="{1ADE171E-C974-EC4C-AA75-ED6E6778D07A}" destId="{B5815871-E208-E64E-9D1F-C4F9172089EA}" srcOrd="1" destOrd="0" presId="urn:microsoft.com/office/officeart/2005/8/layout/hList1"/>
    <dgm:cxn modelId="{B9BEF440-154C-9643-B13D-CB44369705FD}" type="presParOf" srcId="{1ADE171E-C974-EC4C-AA75-ED6E6778D07A}" destId="{63AA61FC-0C33-F04D-846A-66DCE93A8BE8}" srcOrd="2" destOrd="0" presId="urn:microsoft.com/office/officeart/2005/8/layout/hList1"/>
    <dgm:cxn modelId="{D58B2351-09B8-DA4F-969E-9F9B1AD0A114}" type="presParOf" srcId="{63AA61FC-0C33-F04D-846A-66DCE93A8BE8}" destId="{36712100-914E-2244-AE1E-2D91E9EC06EB}" srcOrd="0" destOrd="0" presId="urn:microsoft.com/office/officeart/2005/8/layout/hList1"/>
    <dgm:cxn modelId="{11A185A0-64B2-664E-9457-43D2B6967DB5}" type="presParOf" srcId="{63AA61FC-0C33-F04D-846A-66DCE93A8BE8}" destId="{C085FB33-7146-8F48-8EC2-815FD6E1540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FE4DF1E-8953-463A-A2A9-5F23E3BA2991}" type="doc">
      <dgm:prSet loTypeId="urn:microsoft.com/office/officeart/2008/layout/LinedList" loCatId="list" qsTypeId="urn:microsoft.com/office/officeart/2005/8/quickstyle/simple5" qsCatId="simple" csTypeId="urn:microsoft.com/office/officeart/2005/8/colors/accent1_2" csCatId="accent1"/>
      <dgm:spPr/>
      <dgm:t>
        <a:bodyPr/>
        <a:lstStyle/>
        <a:p>
          <a:endParaRPr lang="en-US"/>
        </a:p>
      </dgm:t>
    </dgm:pt>
    <dgm:pt modelId="{F95DD604-A1E4-4D98-AB29-99D679E8B0A8}">
      <dgm:prSet/>
      <dgm:spPr/>
      <dgm:t>
        <a:bodyPr/>
        <a:lstStyle/>
        <a:p>
          <a:r>
            <a:rPr lang="en-US" b="1" i="0"/>
            <a:t>Web Servers</a:t>
          </a:r>
          <a:r>
            <a:rPr lang="en-US" b="0" i="0"/>
            <a:t>: Handling multiple user requests simultaneously to serve web pages efficiently.</a:t>
          </a:r>
          <a:endParaRPr lang="en-US"/>
        </a:p>
      </dgm:t>
    </dgm:pt>
    <dgm:pt modelId="{50322951-BE62-41D7-B734-DB4B828C4954}" type="parTrans" cxnId="{09103F9C-74EC-4AED-A28D-F0E6D033BACD}">
      <dgm:prSet/>
      <dgm:spPr/>
      <dgm:t>
        <a:bodyPr/>
        <a:lstStyle/>
        <a:p>
          <a:endParaRPr lang="en-US"/>
        </a:p>
      </dgm:t>
    </dgm:pt>
    <dgm:pt modelId="{AEE2FC00-F3FF-4ABA-9D02-C14C24CB4889}" type="sibTrans" cxnId="{09103F9C-74EC-4AED-A28D-F0E6D033BACD}">
      <dgm:prSet/>
      <dgm:spPr/>
      <dgm:t>
        <a:bodyPr/>
        <a:lstStyle/>
        <a:p>
          <a:endParaRPr lang="en-US"/>
        </a:p>
      </dgm:t>
    </dgm:pt>
    <dgm:pt modelId="{300151F2-EDD9-47F4-8AE7-7E7C356E6D95}">
      <dgm:prSet/>
      <dgm:spPr/>
      <dgm:t>
        <a:bodyPr/>
        <a:lstStyle/>
        <a:p>
          <a:r>
            <a:rPr lang="en-US" b="1" i="0"/>
            <a:t>Database Systems</a:t>
          </a:r>
          <a:r>
            <a:rPr lang="en-US" b="0" i="0"/>
            <a:t>: Allowing concurrent access to databases for reading and writing operations, enhancing performance and user experience.</a:t>
          </a:r>
          <a:endParaRPr lang="en-US"/>
        </a:p>
      </dgm:t>
    </dgm:pt>
    <dgm:pt modelId="{33C92DBC-326F-4892-941A-980B49939C7F}" type="parTrans" cxnId="{37FA4E64-DDFD-4716-8F6D-70A5CBFB2208}">
      <dgm:prSet/>
      <dgm:spPr/>
      <dgm:t>
        <a:bodyPr/>
        <a:lstStyle/>
        <a:p>
          <a:endParaRPr lang="en-US"/>
        </a:p>
      </dgm:t>
    </dgm:pt>
    <dgm:pt modelId="{C73F25EA-DC95-4832-A757-3C428D8C0338}" type="sibTrans" cxnId="{37FA4E64-DDFD-4716-8F6D-70A5CBFB2208}">
      <dgm:prSet/>
      <dgm:spPr/>
      <dgm:t>
        <a:bodyPr/>
        <a:lstStyle/>
        <a:p>
          <a:endParaRPr lang="en-US"/>
        </a:p>
      </dgm:t>
    </dgm:pt>
    <dgm:pt modelId="{E0127CDF-D7CD-4931-9FD4-A7D1A390A46A}">
      <dgm:prSet/>
      <dgm:spPr/>
      <dgm:t>
        <a:bodyPr/>
        <a:lstStyle/>
        <a:p>
          <a:r>
            <a:rPr lang="en-US" b="1" i="0"/>
            <a:t>Real-Time Systems</a:t>
          </a:r>
          <a:r>
            <a:rPr lang="en-US" b="0" i="0"/>
            <a:t>: In systems like air traffic control or patient monitoring, tasks need to be executed concurrently to respond to real-time events.</a:t>
          </a:r>
          <a:endParaRPr lang="en-US"/>
        </a:p>
      </dgm:t>
    </dgm:pt>
    <dgm:pt modelId="{646D5268-7C0F-46A1-B5AA-26BA924EAA37}" type="parTrans" cxnId="{3CB1DD57-3326-45E0-9681-CEA365858D14}">
      <dgm:prSet/>
      <dgm:spPr/>
      <dgm:t>
        <a:bodyPr/>
        <a:lstStyle/>
        <a:p>
          <a:endParaRPr lang="en-US"/>
        </a:p>
      </dgm:t>
    </dgm:pt>
    <dgm:pt modelId="{BB8525CD-0D8D-442F-BEC7-AAA260526E16}" type="sibTrans" cxnId="{3CB1DD57-3326-45E0-9681-CEA365858D14}">
      <dgm:prSet/>
      <dgm:spPr/>
      <dgm:t>
        <a:bodyPr/>
        <a:lstStyle/>
        <a:p>
          <a:endParaRPr lang="en-US"/>
        </a:p>
      </dgm:t>
    </dgm:pt>
    <dgm:pt modelId="{6AD787FE-F8B2-4D0D-8A69-87E7B0C637DA}">
      <dgm:prSet/>
      <dgm:spPr/>
      <dgm:t>
        <a:bodyPr/>
        <a:lstStyle/>
        <a:p>
          <a:r>
            <a:rPr lang="en-US" b="1" i="0"/>
            <a:t>Operating Systems</a:t>
          </a:r>
          <a:r>
            <a:rPr lang="en-US" b="0" i="0"/>
            <a:t>: Running multiple applications and services at once, managing resources like CPU, memory, and I/O effectively.</a:t>
          </a:r>
          <a:endParaRPr lang="en-US"/>
        </a:p>
      </dgm:t>
    </dgm:pt>
    <dgm:pt modelId="{AC3D7BC9-48B4-4CFB-91F0-FBA01E95AB84}" type="parTrans" cxnId="{1374570F-A624-48D3-B016-BC3EAFEE2B99}">
      <dgm:prSet/>
      <dgm:spPr/>
      <dgm:t>
        <a:bodyPr/>
        <a:lstStyle/>
        <a:p>
          <a:endParaRPr lang="en-US"/>
        </a:p>
      </dgm:t>
    </dgm:pt>
    <dgm:pt modelId="{C7BF43D6-1DB4-4240-8AD6-E71DEB0C4EC4}" type="sibTrans" cxnId="{1374570F-A624-48D3-B016-BC3EAFEE2B99}">
      <dgm:prSet/>
      <dgm:spPr/>
      <dgm:t>
        <a:bodyPr/>
        <a:lstStyle/>
        <a:p>
          <a:endParaRPr lang="en-US"/>
        </a:p>
      </dgm:t>
    </dgm:pt>
    <dgm:pt modelId="{BD50DE23-E6CB-41C9-A049-EDD1B9A136D9}">
      <dgm:prSet/>
      <dgm:spPr/>
      <dgm:t>
        <a:bodyPr/>
        <a:lstStyle/>
        <a:p>
          <a:r>
            <a:rPr lang="en-US" b="1" i="0"/>
            <a:t>Multimedia Applications</a:t>
          </a:r>
          <a:r>
            <a:rPr lang="en-US" b="0" i="0"/>
            <a:t>: Streaming audio and video where different streams are processed in parallel to synchronize playback.</a:t>
          </a:r>
          <a:endParaRPr lang="en-US"/>
        </a:p>
      </dgm:t>
    </dgm:pt>
    <dgm:pt modelId="{CB6387E4-F47B-4686-B5EE-6F530A09F975}" type="parTrans" cxnId="{24E913A8-B838-46FC-8330-B77A4AC35F91}">
      <dgm:prSet/>
      <dgm:spPr/>
      <dgm:t>
        <a:bodyPr/>
        <a:lstStyle/>
        <a:p>
          <a:endParaRPr lang="en-US"/>
        </a:p>
      </dgm:t>
    </dgm:pt>
    <dgm:pt modelId="{49C631E7-5D10-446E-8C0A-67751CDF25B7}" type="sibTrans" cxnId="{24E913A8-B838-46FC-8330-B77A4AC35F91}">
      <dgm:prSet/>
      <dgm:spPr/>
      <dgm:t>
        <a:bodyPr/>
        <a:lstStyle/>
        <a:p>
          <a:endParaRPr lang="en-US"/>
        </a:p>
      </dgm:t>
    </dgm:pt>
    <dgm:pt modelId="{FDED789D-2BB9-4981-996A-F5A7AE4380F9}">
      <dgm:prSet/>
      <dgm:spPr/>
      <dgm:t>
        <a:bodyPr/>
        <a:lstStyle/>
        <a:p>
          <a:r>
            <a:rPr lang="en-US" b="1" i="0"/>
            <a:t>Financial Trading Systems</a:t>
          </a:r>
          <a:r>
            <a:rPr lang="en-US" b="0" i="0"/>
            <a:t>: Processing numerous trades and transactions concurrently to ensure market stability and timely updates.</a:t>
          </a:r>
          <a:endParaRPr lang="en-US"/>
        </a:p>
      </dgm:t>
    </dgm:pt>
    <dgm:pt modelId="{E430C814-B7A0-412C-8C68-7A8C87E9C8E5}" type="parTrans" cxnId="{33B1327A-FDAF-43EC-8BC6-0F8C60EF47A7}">
      <dgm:prSet/>
      <dgm:spPr/>
      <dgm:t>
        <a:bodyPr/>
        <a:lstStyle/>
        <a:p>
          <a:endParaRPr lang="en-US"/>
        </a:p>
      </dgm:t>
    </dgm:pt>
    <dgm:pt modelId="{402DDFC5-B808-4C4B-8BD7-F33C59E9DF9F}" type="sibTrans" cxnId="{33B1327A-FDAF-43EC-8BC6-0F8C60EF47A7}">
      <dgm:prSet/>
      <dgm:spPr/>
      <dgm:t>
        <a:bodyPr/>
        <a:lstStyle/>
        <a:p>
          <a:endParaRPr lang="en-US"/>
        </a:p>
      </dgm:t>
    </dgm:pt>
    <dgm:pt modelId="{58B3F631-612F-4B3C-BD8F-113E148428B2}">
      <dgm:prSet/>
      <dgm:spPr/>
      <dgm:t>
        <a:bodyPr/>
        <a:lstStyle/>
        <a:p>
          <a:r>
            <a:rPr lang="en-US" b="1" i="0"/>
            <a:t>Telecommunications</a:t>
          </a:r>
          <a:r>
            <a:rPr lang="en-US" b="0" i="0"/>
            <a:t>: Managing multiple calls and data sessions in a network, ensuring seamless communication among thousands of users.</a:t>
          </a:r>
          <a:endParaRPr lang="en-US"/>
        </a:p>
      </dgm:t>
    </dgm:pt>
    <dgm:pt modelId="{E1BCF2E7-7F8F-4BEA-B83C-1B43BF4937EB}" type="parTrans" cxnId="{2F65B5F3-8B81-4226-9F6A-97C17BCA861A}">
      <dgm:prSet/>
      <dgm:spPr/>
      <dgm:t>
        <a:bodyPr/>
        <a:lstStyle/>
        <a:p>
          <a:endParaRPr lang="en-US"/>
        </a:p>
      </dgm:t>
    </dgm:pt>
    <dgm:pt modelId="{58BDA7D2-9943-4529-AA4E-13D2051D55FA}" type="sibTrans" cxnId="{2F65B5F3-8B81-4226-9F6A-97C17BCA861A}">
      <dgm:prSet/>
      <dgm:spPr/>
      <dgm:t>
        <a:bodyPr/>
        <a:lstStyle/>
        <a:p>
          <a:endParaRPr lang="en-US"/>
        </a:p>
      </dgm:t>
    </dgm:pt>
    <dgm:pt modelId="{75C1A482-F59D-4A84-A82E-AD7E666A983E}">
      <dgm:prSet/>
      <dgm:spPr/>
      <dgm:t>
        <a:bodyPr/>
        <a:lstStyle/>
        <a:p>
          <a:r>
            <a:rPr lang="en-US" b="1" i="0"/>
            <a:t>Parallel Computing</a:t>
          </a:r>
          <a:r>
            <a:rPr lang="en-US" b="0" i="0"/>
            <a:t>: Utilizing multi-core processors to perform complex computations for scientific research, image processing, and data analysis concurrently.</a:t>
          </a:r>
          <a:endParaRPr lang="en-US"/>
        </a:p>
      </dgm:t>
    </dgm:pt>
    <dgm:pt modelId="{C37CCB29-BE3F-4362-A70C-17377F2AE230}" type="parTrans" cxnId="{6C5DE6B5-D031-40F6-A3CB-E41F3D253D81}">
      <dgm:prSet/>
      <dgm:spPr/>
      <dgm:t>
        <a:bodyPr/>
        <a:lstStyle/>
        <a:p>
          <a:endParaRPr lang="en-US"/>
        </a:p>
      </dgm:t>
    </dgm:pt>
    <dgm:pt modelId="{571D4438-8A2E-405F-B7FC-F2DF16D5995F}" type="sibTrans" cxnId="{6C5DE6B5-D031-40F6-A3CB-E41F3D253D81}">
      <dgm:prSet/>
      <dgm:spPr/>
      <dgm:t>
        <a:bodyPr/>
        <a:lstStyle/>
        <a:p>
          <a:endParaRPr lang="en-US"/>
        </a:p>
      </dgm:t>
    </dgm:pt>
    <dgm:pt modelId="{2897593F-63CE-BC41-A3D9-57E0F0E5F55B}" type="pres">
      <dgm:prSet presAssocID="{FFE4DF1E-8953-463A-A2A9-5F23E3BA2991}" presName="vert0" presStyleCnt="0">
        <dgm:presLayoutVars>
          <dgm:dir/>
          <dgm:animOne val="branch"/>
          <dgm:animLvl val="lvl"/>
        </dgm:presLayoutVars>
      </dgm:prSet>
      <dgm:spPr/>
    </dgm:pt>
    <dgm:pt modelId="{2B8DEC8F-3FC8-2547-9C76-8C63AD8C4B3F}" type="pres">
      <dgm:prSet presAssocID="{F95DD604-A1E4-4D98-AB29-99D679E8B0A8}" presName="thickLine" presStyleLbl="alignNode1" presStyleIdx="0" presStyleCnt="8"/>
      <dgm:spPr/>
    </dgm:pt>
    <dgm:pt modelId="{C2F704DA-8437-974B-B9B5-BE2963AC1BA0}" type="pres">
      <dgm:prSet presAssocID="{F95DD604-A1E4-4D98-AB29-99D679E8B0A8}" presName="horz1" presStyleCnt="0"/>
      <dgm:spPr/>
    </dgm:pt>
    <dgm:pt modelId="{34D9DECE-E4BE-8248-923B-2D941CFE28F6}" type="pres">
      <dgm:prSet presAssocID="{F95DD604-A1E4-4D98-AB29-99D679E8B0A8}" presName="tx1" presStyleLbl="revTx" presStyleIdx="0" presStyleCnt="8"/>
      <dgm:spPr/>
    </dgm:pt>
    <dgm:pt modelId="{C8DA34E9-8468-BA43-978D-9CE919C45F5C}" type="pres">
      <dgm:prSet presAssocID="{F95DD604-A1E4-4D98-AB29-99D679E8B0A8}" presName="vert1" presStyleCnt="0"/>
      <dgm:spPr/>
    </dgm:pt>
    <dgm:pt modelId="{FC7503B8-A702-E546-8278-659B328CAC22}" type="pres">
      <dgm:prSet presAssocID="{300151F2-EDD9-47F4-8AE7-7E7C356E6D95}" presName="thickLine" presStyleLbl="alignNode1" presStyleIdx="1" presStyleCnt="8"/>
      <dgm:spPr/>
    </dgm:pt>
    <dgm:pt modelId="{3B326FEC-EB2B-404B-878D-EC0343D3858D}" type="pres">
      <dgm:prSet presAssocID="{300151F2-EDD9-47F4-8AE7-7E7C356E6D95}" presName="horz1" presStyleCnt="0"/>
      <dgm:spPr/>
    </dgm:pt>
    <dgm:pt modelId="{CCD14198-CD14-2649-8DDA-F663ED08B347}" type="pres">
      <dgm:prSet presAssocID="{300151F2-EDD9-47F4-8AE7-7E7C356E6D95}" presName="tx1" presStyleLbl="revTx" presStyleIdx="1" presStyleCnt="8"/>
      <dgm:spPr/>
    </dgm:pt>
    <dgm:pt modelId="{89820439-2978-154F-AA73-13B4F5E649BB}" type="pres">
      <dgm:prSet presAssocID="{300151F2-EDD9-47F4-8AE7-7E7C356E6D95}" presName="vert1" presStyleCnt="0"/>
      <dgm:spPr/>
    </dgm:pt>
    <dgm:pt modelId="{C17F1B53-DF2A-3440-9E18-16F78B6FE815}" type="pres">
      <dgm:prSet presAssocID="{E0127CDF-D7CD-4931-9FD4-A7D1A390A46A}" presName="thickLine" presStyleLbl="alignNode1" presStyleIdx="2" presStyleCnt="8"/>
      <dgm:spPr/>
    </dgm:pt>
    <dgm:pt modelId="{8F1D8AAF-906B-D04A-8615-C99867A0CC23}" type="pres">
      <dgm:prSet presAssocID="{E0127CDF-D7CD-4931-9FD4-A7D1A390A46A}" presName="horz1" presStyleCnt="0"/>
      <dgm:spPr/>
    </dgm:pt>
    <dgm:pt modelId="{99F1612E-B548-0848-93C6-76DE73494709}" type="pres">
      <dgm:prSet presAssocID="{E0127CDF-D7CD-4931-9FD4-A7D1A390A46A}" presName="tx1" presStyleLbl="revTx" presStyleIdx="2" presStyleCnt="8"/>
      <dgm:spPr/>
    </dgm:pt>
    <dgm:pt modelId="{511CDB69-CE2C-CA41-80F3-9AD1C3605F4B}" type="pres">
      <dgm:prSet presAssocID="{E0127CDF-D7CD-4931-9FD4-A7D1A390A46A}" presName="vert1" presStyleCnt="0"/>
      <dgm:spPr/>
    </dgm:pt>
    <dgm:pt modelId="{BA7D69FF-E3F1-1747-AB2B-6E9327A350D5}" type="pres">
      <dgm:prSet presAssocID="{6AD787FE-F8B2-4D0D-8A69-87E7B0C637DA}" presName="thickLine" presStyleLbl="alignNode1" presStyleIdx="3" presStyleCnt="8"/>
      <dgm:spPr/>
    </dgm:pt>
    <dgm:pt modelId="{2230E203-E685-8F46-89D2-214674DFFA5E}" type="pres">
      <dgm:prSet presAssocID="{6AD787FE-F8B2-4D0D-8A69-87E7B0C637DA}" presName="horz1" presStyleCnt="0"/>
      <dgm:spPr/>
    </dgm:pt>
    <dgm:pt modelId="{CAD2353F-D82A-A840-93BA-10B02E0AAA6F}" type="pres">
      <dgm:prSet presAssocID="{6AD787FE-F8B2-4D0D-8A69-87E7B0C637DA}" presName="tx1" presStyleLbl="revTx" presStyleIdx="3" presStyleCnt="8"/>
      <dgm:spPr/>
    </dgm:pt>
    <dgm:pt modelId="{87643056-F887-F64B-8836-5B7C3A10222B}" type="pres">
      <dgm:prSet presAssocID="{6AD787FE-F8B2-4D0D-8A69-87E7B0C637DA}" presName="vert1" presStyleCnt="0"/>
      <dgm:spPr/>
    </dgm:pt>
    <dgm:pt modelId="{C2194B60-9BF8-0E46-9CCC-6340AB149B71}" type="pres">
      <dgm:prSet presAssocID="{BD50DE23-E6CB-41C9-A049-EDD1B9A136D9}" presName="thickLine" presStyleLbl="alignNode1" presStyleIdx="4" presStyleCnt="8"/>
      <dgm:spPr/>
    </dgm:pt>
    <dgm:pt modelId="{D3FE0E96-F551-5947-BE45-BE24A2E36C90}" type="pres">
      <dgm:prSet presAssocID="{BD50DE23-E6CB-41C9-A049-EDD1B9A136D9}" presName="horz1" presStyleCnt="0"/>
      <dgm:spPr/>
    </dgm:pt>
    <dgm:pt modelId="{A5C8E05D-0F9B-0A43-AF50-0952A57BDE9B}" type="pres">
      <dgm:prSet presAssocID="{BD50DE23-E6CB-41C9-A049-EDD1B9A136D9}" presName="tx1" presStyleLbl="revTx" presStyleIdx="4" presStyleCnt="8"/>
      <dgm:spPr/>
    </dgm:pt>
    <dgm:pt modelId="{CF31A52C-C15B-3A4B-AF75-3A3ED9B5E516}" type="pres">
      <dgm:prSet presAssocID="{BD50DE23-E6CB-41C9-A049-EDD1B9A136D9}" presName="vert1" presStyleCnt="0"/>
      <dgm:spPr/>
    </dgm:pt>
    <dgm:pt modelId="{F99C7D33-1D33-DC42-988C-2BE44419B0DA}" type="pres">
      <dgm:prSet presAssocID="{FDED789D-2BB9-4981-996A-F5A7AE4380F9}" presName="thickLine" presStyleLbl="alignNode1" presStyleIdx="5" presStyleCnt="8"/>
      <dgm:spPr/>
    </dgm:pt>
    <dgm:pt modelId="{C6DCDF12-CEC3-B44B-B133-E076D778FFC2}" type="pres">
      <dgm:prSet presAssocID="{FDED789D-2BB9-4981-996A-F5A7AE4380F9}" presName="horz1" presStyleCnt="0"/>
      <dgm:spPr/>
    </dgm:pt>
    <dgm:pt modelId="{FB2E9E46-24F2-9847-85B3-CE222C5086F3}" type="pres">
      <dgm:prSet presAssocID="{FDED789D-2BB9-4981-996A-F5A7AE4380F9}" presName="tx1" presStyleLbl="revTx" presStyleIdx="5" presStyleCnt="8"/>
      <dgm:spPr/>
    </dgm:pt>
    <dgm:pt modelId="{3E5E7581-4B4A-5947-9D9A-FA4BA861D577}" type="pres">
      <dgm:prSet presAssocID="{FDED789D-2BB9-4981-996A-F5A7AE4380F9}" presName="vert1" presStyleCnt="0"/>
      <dgm:spPr/>
    </dgm:pt>
    <dgm:pt modelId="{E93FA6D7-C56C-0D45-A404-3AF6873C4723}" type="pres">
      <dgm:prSet presAssocID="{58B3F631-612F-4B3C-BD8F-113E148428B2}" presName="thickLine" presStyleLbl="alignNode1" presStyleIdx="6" presStyleCnt="8"/>
      <dgm:spPr/>
    </dgm:pt>
    <dgm:pt modelId="{337E8647-41D3-1643-A8BC-A79B2A0DAC32}" type="pres">
      <dgm:prSet presAssocID="{58B3F631-612F-4B3C-BD8F-113E148428B2}" presName="horz1" presStyleCnt="0"/>
      <dgm:spPr/>
    </dgm:pt>
    <dgm:pt modelId="{B6BBD11A-EC19-CD4C-8F9B-FA445C5612AE}" type="pres">
      <dgm:prSet presAssocID="{58B3F631-612F-4B3C-BD8F-113E148428B2}" presName="tx1" presStyleLbl="revTx" presStyleIdx="6" presStyleCnt="8"/>
      <dgm:spPr/>
    </dgm:pt>
    <dgm:pt modelId="{EB899ED5-7B4F-2F44-864E-275333B151BD}" type="pres">
      <dgm:prSet presAssocID="{58B3F631-612F-4B3C-BD8F-113E148428B2}" presName="vert1" presStyleCnt="0"/>
      <dgm:spPr/>
    </dgm:pt>
    <dgm:pt modelId="{E8E5AEDD-C719-DE4F-BD66-6DB6352C858F}" type="pres">
      <dgm:prSet presAssocID="{75C1A482-F59D-4A84-A82E-AD7E666A983E}" presName="thickLine" presStyleLbl="alignNode1" presStyleIdx="7" presStyleCnt="8"/>
      <dgm:spPr/>
    </dgm:pt>
    <dgm:pt modelId="{B2BDEC1F-D754-714D-AAEC-D9B849C56A14}" type="pres">
      <dgm:prSet presAssocID="{75C1A482-F59D-4A84-A82E-AD7E666A983E}" presName="horz1" presStyleCnt="0"/>
      <dgm:spPr/>
    </dgm:pt>
    <dgm:pt modelId="{26A3DFC7-922A-EF41-BFBE-40E4316FCBC4}" type="pres">
      <dgm:prSet presAssocID="{75C1A482-F59D-4A84-A82E-AD7E666A983E}" presName="tx1" presStyleLbl="revTx" presStyleIdx="7" presStyleCnt="8"/>
      <dgm:spPr/>
    </dgm:pt>
    <dgm:pt modelId="{726EEA8E-A0E4-2740-9938-910CC0E127F0}" type="pres">
      <dgm:prSet presAssocID="{75C1A482-F59D-4A84-A82E-AD7E666A983E}" presName="vert1" presStyleCnt="0"/>
      <dgm:spPr/>
    </dgm:pt>
  </dgm:ptLst>
  <dgm:cxnLst>
    <dgm:cxn modelId="{1374570F-A624-48D3-B016-BC3EAFEE2B99}" srcId="{FFE4DF1E-8953-463A-A2A9-5F23E3BA2991}" destId="{6AD787FE-F8B2-4D0D-8A69-87E7B0C637DA}" srcOrd="3" destOrd="0" parTransId="{AC3D7BC9-48B4-4CFB-91F0-FBA01E95AB84}" sibTransId="{C7BF43D6-1DB4-4240-8AD6-E71DEB0C4EC4}"/>
    <dgm:cxn modelId="{657C5812-8944-9849-AFCF-761D3259EA0E}" type="presOf" srcId="{FDED789D-2BB9-4981-996A-F5A7AE4380F9}" destId="{FB2E9E46-24F2-9847-85B3-CE222C5086F3}" srcOrd="0" destOrd="0" presId="urn:microsoft.com/office/officeart/2008/layout/LinedList"/>
    <dgm:cxn modelId="{3CB1DD57-3326-45E0-9681-CEA365858D14}" srcId="{FFE4DF1E-8953-463A-A2A9-5F23E3BA2991}" destId="{E0127CDF-D7CD-4931-9FD4-A7D1A390A46A}" srcOrd="2" destOrd="0" parTransId="{646D5268-7C0F-46A1-B5AA-26BA924EAA37}" sibTransId="{BB8525CD-0D8D-442F-BEC7-AAA260526E16}"/>
    <dgm:cxn modelId="{9C0CFE58-7BD8-5E4B-B2A7-10D24EACA371}" type="presOf" srcId="{58B3F631-612F-4B3C-BD8F-113E148428B2}" destId="{B6BBD11A-EC19-CD4C-8F9B-FA445C5612AE}" srcOrd="0" destOrd="0" presId="urn:microsoft.com/office/officeart/2008/layout/LinedList"/>
    <dgm:cxn modelId="{37FA4E64-DDFD-4716-8F6D-70A5CBFB2208}" srcId="{FFE4DF1E-8953-463A-A2A9-5F23E3BA2991}" destId="{300151F2-EDD9-47F4-8AE7-7E7C356E6D95}" srcOrd="1" destOrd="0" parTransId="{33C92DBC-326F-4892-941A-980B49939C7F}" sibTransId="{C73F25EA-DC95-4832-A757-3C428D8C0338}"/>
    <dgm:cxn modelId="{33B1327A-FDAF-43EC-8BC6-0F8C60EF47A7}" srcId="{FFE4DF1E-8953-463A-A2A9-5F23E3BA2991}" destId="{FDED789D-2BB9-4981-996A-F5A7AE4380F9}" srcOrd="5" destOrd="0" parTransId="{E430C814-B7A0-412C-8C68-7A8C87E9C8E5}" sibTransId="{402DDFC5-B808-4C4B-8BD7-F33C59E9DF9F}"/>
    <dgm:cxn modelId="{09103F9C-74EC-4AED-A28D-F0E6D033BACD}" srcId="{FFE4DF1E-8953-463A-A2A9-5F23E3BA2991}" destId="{F95DD604-A1E4-4D98-AB29-99D679E8B0A8}" srcOrd="0" destOrd="0" parTransId="{50322951-BE62-41D7-B734-DB4B828C4954}" sibTransId="{AEE2FC00-F3FF-4ABA-9D02-C14C24CB4889}"/>
    <dgm:cxn modelId="{24E913A8-B838-46FC-8330-B77A4AC35F91}" srcId="{FFE4DF1E-8953-463A-A2A9-5F23E3BA2991}" destId="{BD50DE23-E6CB-41C9-A049-EDD1B9A136D9}" srcOrd="4" destOrd="0" parTransId="{CB6387E4-F47B-4686-B5EE-6F530A09F975}" sibTransId="{49C631E7-5D10-446E-8C0A-67751CDF25B7}"/>
    <dgm:cxn modelId="{766D86AE-3037-084E-9E91-540B903CC1F4}" type="presOf" srcId="{E0127CDF-D7CD-4931-9FD4-A7D1A390A46A}" destId="{99F1612E-B548-0848-93C6-76DE73494709}" srcOrd="0" destOrd="0" presId="urn:microsoft.com/office/officeart/2008/layout/LinedList"/>
    <dgm:cxn modelId="{6C5DE6B5-D031-40F6-A3CB-E41F3D253D81}" srcId="{FFE4DF1E-8953-463A-A2A9-5F23E3BA2991}" destId="{75C1A482-F59D-4A84-A82E-AD7E666A983E}" srcOrd="7" destOrd="0" parTransId="{C37CCB29-BE3F-4362-A70C-17377F2AE230}" sibTransId="{571D4438-8A2E-405F-B7FC-F2DF16D5995F}"/>
    <dgm:cxn modelId="{181484B6-3831-4141-883C-9BC9E9AB5970}" type="presOf" srcId="{75C1A482-F59D-4A84-A82E-AD7E666A983E}" destId="{26A3DFC7-922A-EF41-BFBE-40E4316FCBC4}" srcOrd="0" destOrd="0" presId="urn:microsoft.com/office/officeart/2008/layout/LinedList"/>
    <dgm:cxn modelId="{F94F93C3-BF8F-B346-A266-D38936896E04}" type="presOf" srcId="{F95DD604-A1E4-4D98-AB29-99D679E8B0A8}" destId="{34D9DECE-E4BE-8248-923B-2D941CFE28F6}" srcOrd="0" destOrd="0" presId="urn:microsoft.com/office/officeart/2008/layout/LinedList"/>
    <dgm:cxn modelId="{7F64E0C4-93C2-084B-856F-F4FE41B63A85}" type="presOf" srcId="{6AD787FE-F8B2-4D0D-8A69-87E7B0C637DA}" destId="{CAD2353F-D82A-A840-93BA-10B02E0AAA6F}" srcOrd="0" destOrd="0" presId="urn:microsoft.com/office/officeart/2008/layout/LinedList"/>
    <dgm:cxn modelId="{2EDD2EC7-AD7D-C84D-A740-F0E477919DA9}" type="presOf" srcId="{FFE4DF1E-8953-463A-A2A9-5F23E3BA2991}" destId="{2897593F-63CE-BC41-A3D9-57E0F0E5F55B}" srcOrd="0" destOrd="0" presId="urn:microsoft.com/office/officeart/2008/layout/LinedList"/>
    <dgm:cxn modelId="{EE6414E2-7DEF-B94A-A6AC-40D221A3CE15}" type="presOf" srcId="{BD50DE23-E6CB-41C9-A049-EDD1B9A136D9}" destId="{A5C8E05D-0F9B-0A43-AF50-0952A57BDE9B}" srcOrd="0" destOrd="0" presId="urn:microsoft.com/office/officeart/2008/layout/LinedList"/>
    <dgm:cxn modelId="{576F51F1-DB77-8C43-8EBD-C6A33C285841}" type="presOf" srcId="{300151F2-EDD9-47F4-8AE7-7E7C356E6D95}" destId="{CCD14198-CD14-2649-8DDA-F663ED08B347}" srcOrd="0" destOrd="0" presId="urn:microsoft.com/office/officeart/2008/layout/LinedList"/>
    <dgm:cxn modelId="{2F65B5F3-8B81-4226-9F6A-97C17BCA861A}" srcId="{FFE4DF1E-8953-463A-A2A9-5F23E3BA2991}" destId="{58B3F631-612F-4B3C-BD8F-113E148428B2}" srcOrd="6" destOrd="0" parTransId="{E1BCF2E7-7F8F-4BEA-B83C-1B43BF4937EB}" sibTransId="{58BDA7D2-9943-4529-AA4E-13D2051D55FA}"/>
    <dgm:cxn modelId="{A917D274-986D-F347-9424-650B36FA169F}" type="presParOf" srcId="{2897593F-63CE-BC41-A3D9-57E0F0E5F55B}" destId="{2B8DEC8F-3FC8-2547-9C76-8C63AD8C4B3F}" srcOrd="0" destOrd="0" presId="urn:microsoft.com/office/officeart/2008/layout/LinedList"/>
    <dgm:cxn modelId="{761695E8-939D-AE4C-9F9F-D6A7712D8715}" type="presParOf" srcId="{2897593F-63CE-BC41-A3D9-57E0F0E5F55B}" destId="{C2F704DA-8437-974B-B9B5-BE2963AC1BA0}" srcOrd="1" destOrd="0" presId="urn:microsoft.com/office/officeart/2008/layout/LinedList"/>
    <dgm:cxn modelId="{76E7E106-B7A8-3D44-B52E-D2738697CE1C}" type="presParOf" srcId="{C2F704DA-8437-974B-B9B5-BE2963AC1BA0}" destId="{34D9DECE-E4BE-8248-923B-2D941CFE28F6}" srcOrd="0" destOrd="0" presId="urn:microsoft.com/office/officeart/2008/layout/LinedList"/>
    <dgm:cxn modelId="{72260CB4-483F-1B4B-9089-4B4C23E96C7D}" type="presParOf" srcId="{C2F704DA-8437-974B-B9B5-BE2963AC1BA0}" destId="{C8DA34E9-8468-BA43-978D-9CE919C45F5C}" srcOrd="1" destOrd="0" presId="urn:microsoft.com/office/officeart/2008/layout/LinedList"/>
    <dgm:cxn modelId="{A6AE436C-3EFB-0D4C-9A73-5B2D65697241}" type="presParOf" srcId="{2897593F-63CE-BC41-A3D9-57E0F0E5F55B}" destId="{FC7503B8-A702-E546-8278-659B328CAC22}" srcOrd="2" destOrd="0" presId="urn:microsoft.com/office/officeart/2008/layout/LinedList"/>
    <dgm:cxn modelId="{4349B2D0-0FF7-E94A-B89E-345CE86A762C}" type="presParOf" srcId="{2897593F-63CE-BC41-A3D9-57E0F0E5F55B}" destId="{3B326FEC-EB2B-404B-878D-EC0343D3858D}" srcOrd="3" destOrd="0" presId="urn:microsoft.com/office/officeart/2008/layout/LinedList"/>
    <dgm:cxn modelId="{89753BD7-3F55-6F48-8A96-4136C242A7DC}" type="presParOf" srcId="{3B326FEC-EB2B-404B-878D-EC0343D3858D}" destId="{CCD14198-CD14-2649-8DDA-F663ED08B347}" srcOrd="0" destOrd="0" presId="urn:microsoft.com/office/officeart/2008/layout/LinedList"/>
    <dgm:cxn modelId="{168DB14A-6CEF-B14C-A301-B488C5CC75C0}" type="presParOf" srcId="{3B326FEC-EB2B-404B-878D-EC0343D3858D}" destId="{89820439-2978-154F-AA73-13B4F5E649BB}" srcOrd="1" destOrd="0" presId="urn:microsoft.com/office/officeart/2008/layout/LinedList"/>
    <dgm:cxn modelId="{F81CE075-D63E-9641-B96F-70F5A29B391D}" type="presParOf" srcId="{2897593F-63CE-BC41-A3D9-57E0F0E5F55B}" destId="{C17F1B53-DF2A-3440-9E18-16F78B6FE815}" srcOrd="4" destOrd="0" presId="urn:microsoft.com/office/officeart/2008/layout/LinedList"/>
    <dgm:cxn modelId="{DC380079-1BD6-194E-9B92-B3CB79013D54}" type="presParOf" srcId="{2897593F-63CE-BC41-A3D9-57E0F0E5F55B}" destId="{8F1D8AAF-906B-D04A-8615-C99867A0CC23}" srcOrd="5" destOrd="0" presId="urn:microsoft.com/office/officeart/2008/layout/LinedList"/>
    <dgm:cxn modelId="{6AE7A290-FCD6-0640-9C15-AA36D65DE951}" type="presParOf" srcId="{8F1D8AAF-906B-D04A-8615-C99867A0CC23}" destId="{99F1612E-B548-0848-93C6-76DE73494709}" srcOrd="0" destOrd="0" presId="urn:microsoft.com/office/officeart/2008/layout/LinedList"/>
    <dgm:cxn modelId="{9B72025E-C731-3646-97AE-260283A91FA4}" type="presParOf" srcId="{8F1D8AAF-906B-D04A-8615-C99867A0CC23}" destId="{511CDB69-CE2C-CA41-80F3-9AD1C3605F4B}" srcOrd="1" destOrd="0" presId="urn:microsoft.com/office/officeart/2008/layout/LinedList"/>
    <dgm:cxn modelId="{DF7CC802-D97B-164F-A7EC-97D81375A014}" type="presParOf" srcId="{2897593F-63CE-BC41-A3D9-57E0F0E5F55B}" destId="{BA7D69FF-E3F1-1747-AB2B-6E9327A350D5}" srcOrd="6" destOrd="0" presId="urn:microsoft.com/office/officeart/2008/layout/LinedList"/>
    <dgm:cxn modelId="{70B79799-84C1-844A-9984-E3EA2EE45F01}" type="presParOf" srcId="{2897593F-63CE-BC41-A3D9-57E0F0E5F55B}" destId="{2230E203-E685-8F46-89D2-214674DFFA5E}" srcOrd="7" destOrd="0" presId="urn:microsoft.com/office/officeart/2008/layout/LinedList"/>
    <dgm:cxn modelId="{CAC05E3C-B2F6-3E49-B674-B6E3AB734255}" type="presParOf" srcId="{2230E203-E685-8F46-89D2-214674DFFA5E}" destId="{CAD2353F-D82A-A840-93BA-10B02E0AAA6F}" srcOrd="0" destOrd="0" presId="urn:microsoft.com/office/officeart/2008/layout/LinedList"/>
    <dgm:cxn modelId="{D0D81DE0-F977-F24F-ADC7-D6050A6F0398}" type="presParOf" srcId="{2230E203-E685-8F46-89D2-214674DFFA5E}" destId="{87643056-F887-F64B-8836-5B7C3A10222B}" srcOrd="1" destOrd="0" presId="urn:microsoft.com/office/officeart/2008/layout/LinedList"/>
    <dgm:cxn modelId="{FBF5291F-5116-E24A-9221-7B47465FDBD1}" type="presParOf" srcId="{2897593F-63CE-BC41-A3D9-57E0F0E5F55B}" destId="{C2194B60-9BF8-0E46-9CCC-6340AB149B71}" srcOrd="8" destOrd="0" presId="urn:microsoft.com/office/officeart/2008/layout/LinedList"/>
    <dgm:cxn modelId="{C842E4D1-A7B2-5A44-935D-45464EF80E6B}" type="presParOf" srcId="{2897593F-63CE-BC41-A3D9-57E0F0E5F55B}" destId="{D3FE0E96-F551-5947-BE45-BE24A2E36C90}" srcOrd="9" destOrd="0" presId="urn:microsoft.com/office/officeart/2008/layout/LinedList"/>
    <dgm:cxn modelId="{01372308-3709-6C41-B5E4-2F0B1D4C5BD6}" type="presParOf" srcId="{D3FE0E96-F551-5947-BE45-BE24A2E36C90}" destId="{A5C8E05D-0F9B-0A43-AF50-0952A57BDE9B}" srcOrd="0" destOrd="0" presId="urn:microsoft.com/office/officeart/2008/layout/LinedList"/>
    <dgm:cxn modelId="{71474F42-C6CE-7E47-982E-B7619908E316}" type="presParOf" srcId="{D3FE0E96-F551-5947-BE45-BE24A2E36C90}" destId="{CF31A52C-C15B-3A4B-AF75-3A3ED9B5E516}" srcOrd="1" destOrd="0" presId="urn:microsoft.com/office/officeart/2008/layout/LinedList"/>
    <dgm:cxn modelId="{A4D88ADC-1D23-3442-9D1F-DB2593D1437A}" type="presParOf" srcId="{2897593F-63CE-BC41-A3D9-57E0F0E5F55B}" destId="{F99C7D33-1D33-DC42-988C-2BE44419B0DA}" srcOrd="10" destOrd="0" presId="urn:microsoft.com/office/officeart/2008/layout/LinedList"/>
    <dgm:cxn modelId="{F5986F41-E598-DA47-9504-EE1EE86368C1}" type="presParOf" srcId="{2897593F-63CE-BC41-A3D9-57E0F0E5F55B}" destId="{C6DCDF12-CEC3-B44B-B133-E076D778FFC2}" srcOrd="11" destOrd="0" presId="urn:microsoft.com/office/officeart/2008/layout/LinedList"/>
    <dgm:cxn modelId="{C7691F55-C14D-CC44-B6AA-B4A38C14F730}" type="presParOf" srcId="{C6DCDF12-CEC3-B44B-B133-E076D778FFC2}" destId="{FB2E9E46-24F2-9847-85B3-CE222C5086F3}" srcOrd="0" destOrd="0" presId="urn:microsoft.com/office/officeart/2008/layout/LinedList"/>
    <dgm:cxn modelId="{0996C938-10E4-AE48-9089-50812FA36E7E}" type="presParOf" srcId="{C6DCDF12-CEC3-B44B-B133-E076D778FFC2}" destId="{3E5E7581-4B4A-5947-9D9A-FA4BA861D577}" srcOrd="1" destOrd="0" presId="urn:microsoft.com/office/officeart/2008/layout/LinedList"/>
    <dgm:cxn modelId="{7C0503E7-08CE-7748-9DA7-9FCEFBAD603C}" type="presParOf" srcId="{2897593F-63CE-BC41-A3D9-57E0F0E5F55B}" destId="{E93FA6D7-C56C-0D45-A404-3AF6873C4723}" srcOrd="12" destOrd="0" presId="urn:microsoft.com/office/officeart/2008/layout/LinedList"/>
    <dgm:cxn modelId="{3B39E581-2A61-E242-94B4-D2518A914549}" type="presParOf" srcId="{2897593F-63CE-BC41-A3D9-57E0F0E5F55B}" destId="{337E8647-41D3-1643-A8BC-A79B2A0DAC32}" srcOrd="13" destOrd="0" presId="urn:microsoft.com/office/officeart/2008/layout/LinedList"/>
    <dgm:cxn modelId="{EC44ED37-AB8D-674B-8158-4414ADCBE104}" type="presParOf" srcId="{337E8647-41D3-1643-A8BC-A79B2A0DAC32}" destId="{B6BBD11A-EC19-CD4C-8F9B-FA445C5612AE}" srcOrd="0" destOrd="0" presId="urn:microsoft.com/office/officeart/2008/layout/LinedList"/>
    <dgm:cxn modelId="{0EE688B3-46D5-D94B-A587-198360CCFD7B}" type="presParOf" srcId="{337E8647-41D3-1643-A8BC-A79B2A0DAC32}" destId="{EB899ED5-7B4F-2F44-864E-275333B151BD}" srcOrd="1" destOrd="0" presId="urn:microsoft.com/office/officeart/2008/layout/LinedList"/>
    <dgm:cxn modelId="{73B65BA9-FEEC-4342-A7E6-F4717BFC70A9}" type="presParOf" srcId="{2897593F-63CE-BC41-A3D9-57E0F0E5F55B}" destId="{E8E5AEDD-C719-DE4F-BD66-6DB6352C858F}" srcOrd="14" destOrd="0" presId="urn:microsoft.com/office/officeart/2008/layout/LinedList"/>
    <dgm:cxn modelId="{B50CF8E7-8C2B-D140-B60B-92E828728DAA}" type="presParOf" srcId="{2897593F-63CE-BC41-A3D9-57E0F0E5F55B}" destId="{B2BDEC1F-D754-714D-AAEC-D9B849C56A14}" srcOrd="15" destOrd="0" presId="urn:microsoft.com/office/officeart/2008/layout/LinedList"/>
    <dgm:cxn modelId="{5797B6ED-4282-BA46-A11F-80F980D6E90A}" type="presParOf" srcId="{B2BDEC1F-D754-714D-AAEC-D9B849C56A14}" destId="{26A3DFC7-922A-EF41-BFBE-40E4316FCBC4}" srcOrd="0" destOrd="0" presId="urn:microsoft.com/office/officeart/2008/layout/LinedList"/>
    <dgm:cxn modelId="{BD914DC3-00D3-2043-AB99-A5F63BC8031F}" type="presParOf" srcId="{B2BDEC1F-D754-714D-AAEC-D9B849C56A14}" destId="{726EEA8E-A0E4-2740-9938-910CC0E127F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F1795AE-E326-4C88-B745-14E5AB8F629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1F6325E-05B8-4C43-97ED-87E3C107BD07}">
      <dgm:prSet/>
      <dgm:spPr/>
      <dgm:t>
        <a:bodyPr/>
        <a:lstStyle/>
        <a:p>
          <a:pPr>
            <a:lnSpc>
              <a:spcPct val="100000"/>
            </a:lnSpc>
          </a:pPr>
          <a:r>
            <a:rPr lang="en-US" b="1" i="0"/>
            <a:t>Non-blocking Operations</a:t>
          </a:r>
          <a:r>
            <a:rPr lang="en-US" b="0" i="0"/>
            <a:t>: Using threads allows a program to perform I/O operations without blocking the execution of other parts of the program. While one thread is waiting for I/O to complete, other threads can continue processing.</a:t>
          </a:r>
          <a:endParaRPr lang="en-US"/>
        </a:p>
      </dgm:t>
    </dgm:pt>
    <dgm:pt modelId="{A076458F-A755-4BED-B6E2-9C96C927332E}" type="parTrans" cxnId="{2476B95A-6FBF-4CF2-9550-911CC5FFFFA2}">
      <dgm:prSet/>
      <dgm:spPr/>
      <dgm:t>
        <a:bodyPr/>
        <a:lstStyle/>
        <a:p>
          <a:endParaRPr lang="en-US"/>
        </a:p>
      </dgm:t>
    </dgm:pt>
    <dgm:pt modelId="{8AF5C8ED-07D4-4F4D-8E22-FDA512D0FFAD}" type="sibTrans" cxnId="{2476B95A-6FBF-4CF2-9550-911CC5FFFFA2}">
      <dgm:prSet/>
      <dgm:spPr/>
      <dgm:t>
        <a:bodyPr/>
        <a:lstStyle/>
        <a:p>
          <a:endParaRPr lang="en-US"/>
        </a:p>
      </dgm:t>
    </dgm:pt>
    <dgm:pt modelId="{44F1AF2F-9437-4BA3-B3D4-9A12E5AA2438}">
      <dgm:prSet/>
      <dgm:spPr/>
      <dgm:t>
        <a:bodyPr/>
        <a:lstStyle/>
        <a:p>
          <a:pPr>
            <a:lnSpc>
              <a:spcPct val="100000"/>
            </a:lnSpc>
          </a:pPr>
          <a:r>
            <a:rPr lang="en-US" b="1" i="0"/>
            <a:t>Improved Responsiveness</a:t>
          </a:r>
          <a:r>
            <a:rPr lang="en-US" b="0" i="0"/>
            <a:t>: In user interface (UI) applications, a dedicated thread for handling I/O can keep the UI responsive. For instance, a thread can handle user inputs or file reads/writes while the main UI thread remains responsive to user actions.</a:t>
          </a:r>
          <a:endParaRPr lang="en-US"/>
        </a:p>
      </dgm:t>
    </dgm:pt>
    <dgm:pt modelId="{EEF16678-ACB8-455E-B135-E51DAADD4951}" type="parTrans" cxnId="{B253AC06-04D2-4653-A3EB-4D37DF8FF555}">
      <dgm:prSet/>
      <dgm:spPr/>
      <dgm:t>
        <a:bodyPr/>
        <a:lstStyle/>
        <a:p>
          <a:endParaRPr lang="en-US"/>
        </a:p>
      </dgm:t>
    </dgm:pt>
    <dgm:pt modelId="{21B852D0-A25F-4E73-83FA-36BE01A5246B}" type="sibTrans" cxnId="{B253AC06-04D2-4653-A3EB-4D37DF8FF555}">
      <dgm:prSet/>
      <dgm:spPr/>
      <dgm:t>
        <a:bodyPr/>
        <a:lstStyle/>
        <a:p>
          <a:endParaRPr lang="en-US"/>
        </a:p>
      </dgm:t>
    </dgm:pt>
    <dgm:pt modelId="{C0AFFCBF-6291-4B43-91D8-7CCAE2E555EF}">
      <dgm:prSet/>
      <dgm:spPr/>
      <dgm:t>
        <a:bodyPr/>
        <a:lstStyle/>
        <a:p>
          <a:pPr>
            <a:lnSpc>
              <a:spcPct val="100000"/>
            </a:lnSpc>
          </a:pPr>
          <a:r>
            <a:rPr lang="en-US" b="1" i="0"/>
            <a:t>Concurrency</a:t>
          </a:r>
          <a:r>
            <a:rPr lang="en-US" b="0" i="0"/>
            <a:t>: Threads enable concurrent I/O operations. For example, a server can use multiple threads to handle multiple client requests simultaneously, each thread managing the I/O for a single client.</a:t>
          </a:r>
          <a:endParaRPr lang="en-US"/>
        </a:p>
      </dgm:t>
    </dgm:pt>
    <dgm:pt modelId="{37A742ED-0AC7-449C-8C6E-82897F383841}" type="parTrans" cxnId="{9999FA71-88F6-441F-85E4-C9A50EE4E37A}">
      <dgm:prSet/>
      <dgm:spPr/>
      <dgm:t>
        <a:bodyPr/>
        <a:lstStyle/>
        <a:p>
          <a:endParaRPr lang="en-US"/>
        </a:p>
      </dgm:t>
    </dgm:pt>
    <dgm:pt modelId="{CCC777A1-E249-4435-A7E3-0A37F1120BC4}" type="sibTrans" cxnId="{9999FA71-88F6-441F-85E4-C9A50EE4E37A}">
      <dgm:prSet/>
      <dgm:spPr/>
      <dgm:t>
        <a:bodyPr/>
        <a:lstStyle/>
        <a:p>
          <a:endParaRPr lang="en-US"/>
        </a:p>
      </dgm:t>
    </dgm:pt>
    <dgm:pt modelId="{756C4722-8F3E-46B6-A406-48090D857B57}">
      <dgm:prSet/>
      <dgm:spPr/>
      <dgm:t>
        <a:bodyPr/>
        <a:lstStyle/>
        <a:p>
          <a:pPr>
            <a:lnSpc>
              <a:spcPct val="100000"/>
            </a:lnSpc>
          </a:pPr>
          <a:r>
            <a:rPr lang="en-US" b="1" i="0"/>
            <a:t>Better Resource Utilization</a:t>
          </a:r>
          <a:r>
            <a:rPr lang="en-US" b="0" i="0"/>
            <a:t>: Threads can be used to overlap I/O operations with computation. While one thread is waiting for data from disk or network, another thread can use the CPU to process already-received data.</a:t>
          </a:r>
          <a:endParaRPr lang="en-US"/>
        </a:p>
      </dgm:t>
    </dgm:pt>
    <dgm:pt modelId="{0E4444B6-3305-4F71-B58D-8038CBE86EDE}" type="parTrans" cxnId="{73DE3B2B-CBB3-4595-A7BE-933D16679F04}">
      <dgm:prSet/>
      <dgm:spPr/>
      <dgm:t>
        <a:bodyPr/>
        <a:lstStyle/>
        <a:p>
          <a:endParaRPr lang="en-US"/>
        </a:p>
      </dgm:t>
    </dgm:pt>
    <dgm:pt modelId="{CE8D503E-82CB-4070-87C5-DAD432B7B29E}" type="sibTrans" cxnId="{73DE3B2B-CBB3-4595-A7BE-933D16679F04}">
      <dgm:prSet/>
      <dgm:spPr/>
      <dgm:t>
        <a:bodyPr/>
        <a:lstStyle/>
        <a:p>
          <a:endParaRPr lang="en-US"/>
        </a:p>
      </dgm:t>
    </dgm:pt>
    <dgm:pt modelId="{38ED3C59-008A-4665-9BBF-C80829477F09}">
      <dgm:prSet/>
      <dgm:spPr/>
      <dgm:t>
        <a:bodyPr/>
        <a:lstStyle/>
        <a:p>
          <a:pPr>
            <a:lnSpc>
              <a:spcPct val="100000"/>
            </a:lnSpc>
          </a:pPr>
          <a:r>
            <a:rPr lang="en-US" b="1" i="0"/>
            <a:t>Simplified Programming Model</a:t>
          </a:r>
          <a:r>
            <a:rPr lang="en-US" b="0" i="0"/>
            <a:t>: Multi-threading can simplify the design of an application that performs multiple I/O operations by assigning a separate thread for each task rather than managing multiple states in a single-threaded, asynchronous model.</a:t>
          </a:r>
          <a:endParaRPr lang="en-US"/>
        </a:p>
      </dgm:t>
    </dgm:pt>
    <dgm:pt modelId="{7D57B53C-746F-40D0-8C25-A65CC006DC1E}" type="parTrans" cxnId="{DA4BE4C8-1002-406B-8440-4DC663AA380C}">
      <dgm:prSet/>
      <dgm:spPr/>
      <dgm:t>
        <a:bodyPr/>
        <a:lstStyle/>
        <a:p>
          <a:endParaRPr lang="en-US"/>
        </a:p>
      </dgm:t>
    </dgm:pt>
    <dgm:pt modelId="{2FC978BD-5E5C-4AE4-8E98-5FC3EFCA915D}" type="sibTrans" cxnId="{DA4BE4C8-1002-406B-8440-4DC663AA380C}">
      <dgm:prSet/>
      <dgm:spPr/>
      <dgm:t>
        <a:bodyPr/>
        <a:lstStyle/>
        <a:p>
          <a:endParaRPr lang="en-US"/>
        </a:p>
      </dgm:t>
    </dgm:pt>
    <dgm:pt modelId="{A9041AB6-21B3-4D49-AB96-09940E59B63B}">
      <dgm:prSet/>
      <dgm:spPr/>
      <dgm:t>
        <a:bodyPr/>
        <a:lstStyle/>
        <a:p>
          <a:pPr>
            <a:lnSpc>
              <a:spcPct val="100000"/>
            </a:lnSpc>
          </a:pPr>
          <a:r>
            <a:rPr lang="en-US" b="1" i="0"/>
            <a:t>Parallel Data Processing</a:t>
          </a:r>
          <a:r>
            <a:rPr lang="en-US" b="0" i="0"/>
            <a:t>: For applications that require processing large volumes of data from I/O sources, multiple threads can be used to parallelize the data processing, speeding up the overall task.</a:t>
          </a:r>
          <a:endParaRPr lang="en-US"/>
        </a:p>
      </dgm:t>
    </dgm:pt>
    <dgm:pt modelId="{B14A362D-9F86-43B6-A633-F428F7ADF6BB}" type="parTrans" cxnId="{FF0A7A7D-3749-4C77-BF27-A2E0AD9C315A}">
      <dgm:prSet/>
      <dgm:spPr/>
      <dgm:t>
        <a:bodyPr/>
        <a:lstStyle/>
        <a:p>
          <a:endParaRPr lang="en-US"/>
        </a:p>
      </dgm:t>
    </dgm:pt>
    <dgm:pt modelId="{60656001-4272-47B7-86B1-6EC41485E199}" type="sibTrans" cxnId="{FF0A7A7D-3749-4C77-BF27-A2E0AD9C315A}">
      <dgm:prSet/>
      <dgm:spPr/>
      <dgm:t>
        <a:bodyPr/>
        <a:lstStyle/>
        <a:p>
          <a:endParaRPr lang="en-US"/>
        </a:p>
      </dgm:t>
    </dgm:pt>
    <dgm:pt modelId="{FD73D585-8C7E-45FE-8F10-0EBFA8E1F71F}" type="pres">
      <dgm:prSet presAssocID="{AF1795AE-E326-4C88-B745-14E5AB8F6291}" presName="root" presStyleCnt="0">
        <dgm:presLayoutVars>
          <dgm:dir/>
          <dgm:resizeHandles val="exact"/>
        </dgm:presLayoutVars>
      </dgm:prSet>
      <dgm:spPr/>
    </dgm:pt>
    <dgm:pt modelId="{40D545FC-D217-45EC-971F-D13AC3823EF2}" type="pres">
      <dgm:prSet presAssocID="{C1F6325E-05B8-4C43-97ED-87E3C107BD07}" presName="compNode" presStyleCnt="0"/>
      <dgm:spPr/>
    </dgm:pt>
    <dgm:pt modelId="{194825C9-FA79-4623-9B2D-C2661417BFBA}" type="pres">
      <dgm:prSet presAssocID="{C1F6325E-05B8-4C43-97ED-87E3C107BD07}" presName="bgRect" presStyleLbl="bgShp" presStyleIdx="0" presStyleCnt="6"/>
      <dgm:spPr/>
    </dgm:pt>
    <dgm:pt modelId="{49DCB099-5D99-4C56-8A89-718A106208AA}" type="pres">
      <dgm:prSet presAssocID="{C1F6325E-05B8-4C43-97ED-87E3C107BD0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C9CD97CD-DDB2-48BC-9286-514088DA2A00}" type="pres">
      <dgm:prSet presAssocID="{C1F6325E-05B8-4C43-97ED-87E3C107BD07}" presName="spaceRect" presStyleCnt="0"/>
      <dgm:spPr/>
    </dgm:pt>
    <dgm:pt modelId="{96AC4174-0172-4EF3-8100-6BB4AB0D03FC}" type="pres">
      <dgm:prSet presAssocID="{C1F6325E-05B8-4C43-97ED-87E3C107BD07}" presName="parTx" presStyleLbl="revTx" presStyleIdx="0" presStyleCnt="6">
        <dgm:presLayoutVars>
          <dgm:chMax val="0"/>
          <dgm:chPref val="0"/>
        </dgm:presLayoutVars>
      </dgm:prSet>
      <dgm:spPr/>
    </dgm:pt>
    <dgm:pt modelId="{8237CC57-A1CC-4E9E-8E84-963AB646A0CF}" type="pres">
      <dgm:prSet presAssocID="{8AF5C8ED-07D4-4F4D-8E22-FDA512D0FFAD}" presName="sibTrans" presStyleCnt="0"/>
      <dgm:spPr/>
    </dgm:pt>
    <dgm:pt modelId="{572315CE-B8EE-4E81-9F28-3FC2424FCB80}" type="pres">
      <dgm:prSet presAssocID="{44F1AF2F-9437-4BA3-B3D4-9A12E5AA2438}" presName="compNode" presStyleCnt="0"/>
      <dgm:spPr/>
    </dgm:pt>
    <dgm:pt modelId="{7D42255D-3FE4-444E-93A9-948703321ECC}" type="pres">
      <dgm:prSet presAssocID="{44F1AF2F-9437-4BA3-B3D4-9A12E5AA2438}" presName="bgRect" presStyleLbl="bgShp" presStyleIdx="1" presStyleCnt="6"/>
      <dgm:spPr/>
    </dgm:pt>
    <dgm:pt modelId="{75B021B0-6CB5-4F6E-9DBB-C44E64156A23}" type="pres">
      <dgm:prSet presAssocID="{44F1AF2F-9437-4BA3-B3D4-9A12E5AA243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65A84564-D04C-460C-86FE-6532C3FFB0E4}" type="pres">
      <dgm:prSet presAssocID="{44F1AF2F-9437-4BA3-B3D4-9A12E5AA2438}" presName="spaceRect" presStyleCnt="0"/>
      <dgm:spPr/>
    </dgm:pt>
    <dgm:pt modelId="{44F37435-A801-4EE1-A271-C4E653956C01}" type="pres">
      <dgm:prSet presAssocID="{44F1AF2F-9437-4BA3-B3D4-9A12E5AA2438}" presName="parTx" presStyleLbl="revTx" presStyleIdx="1" presStyleCnt="6">
        <dgm:presLayoutVars>
          <dgm:chMax val="0"/>
          <dgm:chPref val="0"/>
        </dgm:presLayoutVars>
      </dgm:prSet>
      <dgm:spPr/>
    </dgm:pt>
    <dgm:pt modelId="{5C31B135-8D9B-4603-9F12-7A238857C014}" type="pres">
      <dgm:prSet presAssocID="{21B852D0-A25F-4E73-83FA-36BE01A5246B}" presName="sibTrans" presStyleCnt="0"/>
      <dgm:spPr/>
    </dgm:pt>
    <dgm:pt modelId="{2E350AAC-1C53-42C9-B682-55D2B412C8B8}" type="pres">
      <dgm:prSet presAssocID="{C0AFFCBF-6291-4B43-91D8-7CCAE2E555EF}" presName="compNode" presStyleCnt="0"/>
      <dgm:spPr/>
    </dgm:pt>
    <dgm:pt modelId="{EBB4E092-0024-40EE-9632-AEE521BB2490}" type="pres">
      <dgm:prSet presAssocID="{C0AFFCBF-6291-4B43-91D8-7CCAE2E555EF}" presName="bgRect" presStyleLbl="bgShp" presStyleIdx="2" presStyleCnt="6"/>
      <dgm:spPr/>
    </dgm:pt>
    <dgm:pt modelId="{4FDCBA24-36EB-4D63-8120-0F1EBB540CF7}" type="pres">
      <dgm:prSet presAssocID="{C0AFFCBF-6291-4B43-91D8-7CCAE2E555E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Diagram"/>
        </a:ext>
      </dgm:extLst>
    </dgm:pt>
    <dgm:pt modelId="{73C9F2F4-0725-4CC9-BB0B-B004E156DDA1}" type="pres">
      <dgm:prSet presAssocID="{C0AFFCBF-6291-4B43-91D8-7CCAE2E555EF}" presName="spaceRect" presStyleCnt="0"/>
      <dgm:spPr/>
    </dgm:pt>
    <dgm:pt modelId="{4271259B-66CA-4038-BDC0-3A2CFE362D10}" type="pres">
      <dgm:prSet presAssocID="{C0AFFCBF-6291-4B43-91D8-7CCAE2E555EF}" presName="parTx" presStyleLbl="revTx" presStyleIdx="2" presStyleCnt="6">
        <dgm:presLayoutVars>
          <dgm:chMax val="0"/>
          <dgm:chPref val="0"/>
        </dgm:presLayoutVars>
      </dgm:prSet>
      <dgm:spPr/>
    </dgm:pt>
    <dgm:pt modelId="{CEE188B0-DF39-4F55-984E-7ECE163A31A1}" type="pres">
      <dgm:prSet presAssocID="{CCC777A1-E249-4435-A7E3-0A37F1120BC4}" presName="sibTrans" presStyleCnt="0"/>
      <dgm:spPr/>
    </dgm:pt>
    <dgm:pt modelId="{D5AD751B-8C4A-4368-83B7-03547CABEB81}" type="pres">
      <dgm:prSet presAssocID="{756C4722-8F3E-46B6-A406-48090D857B57}" presName="compNode" presStyleCnt="0"/>
      <dgm:spPr/>
    </dgm:pt>
    <dgm:pt modelId="{D0D0B328-3F56-448F-9912-B818FDAACBDE}" type="pres">
      <dgm:prSet presAssocID="{756C4722-8F3E-46B6-A406-48090D857B57}" presName="bgRect" presStyleLbl="bgShp" presStyleIdx="3" presStyleCnt="6"/>
      <dgm:spPr/>
    </dgm:pt>
    <dgm:pt modelId="{C167BF9A-C9DA-4E39-BBDE-A77C42CDD59C}" type="pres">
      <dgm:prSet presAssocID="{756C4722-8F3E-46B6-A406-48090D857B5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260F23D6-2D8F-4507-BE47-B38BF7C448EE}" type="pres">
      <dgm:prSet presAssocID="{756C4722-8F3E-46B6-A406-48090D857B57}" presName="spaceRect" presStyleCnt="0"/>
      <dgm:spPr/>
    </dgm:pt>
    <dgm:pt modelId="{9A64AA13-94FE-455C-8F75-3E41097BF95F}" type="pres">
      <dgm:prSet presAssocID="{756C4722-8F3E-46B6-A406-48090D857B57}" presName="parTx" presStyleLbl="revTx" presStyleIdx="3" presStyleCnt="6">
        <dgm:presLayoutVars>
          <dgm:chMax val="0"/>
          <dgm:chPref val="0"/>
        </dgm:presLayoutVars>
      </dgm:prSet>
      <dgm:spPr/>
    </dgm:pt>
    <dgm:pt modelId="{4B685EE2-47AE-4A05-B874-E5CD0E09BFDA}" type="pres">
      <dgm:prSet presAssocID="{CE8D503E-82CB-4070-87C5-DAD432B7B29E}" presName="sibTrans" presStyleCnt="0"/>
      <dgm:spPr/>
    </dgm:pt>
    <dgm:pt modelId="{772D18E2-0CBE-458A-8381-9C78527DE993}" type="pres">
      <dgm:prSet presAssocID="{38ED3C59-008A-4665-9BBF-C80829477F09}" presName="compNode" presStyleCnt="0"/>
      <dgm:spPr/>
    </dgm:pt>
    <dgm:pt modelId="{83530C4B-CDEF-48AB-8FC7-7253DF3DF88B}" type="pres">
      <dgm:prSet presAssocID="{38ED3C59-008A-4665-9BBF-C80829477F09}" presName="bgRect" presStyleLbl="bgShp" presStyleIdx="4" presStyleCnt="6"/>
      <dgm:spPr/>
    </dgm:pt>
    <dgm:pt modelId="{C559D0FD-5682-4B41-BB3F-B785D4400C2E}" type="pres">
      <dgm:prSet presAssocID="{38ED3C59-008A-4665-9BBF-C80829477F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152DE379-D794-4CC6-A95A-9246017B3665}" type="pres">
      <dgm:prSet presAssocID="{38ED3C59-008A-4665-9BBF-C80829477F09}" presName="spaceRect" presStyleCnt="0"/>
      <dgm:spPr/>
    </dgm:pt>
    <dgm:pt modelId="{1A06F2BB-FD1D-49D8-8CE4-7A7D9C32B2F6}" type="pres">
      <dgm:prSet presAssocID="{38ED3C59-008A-4665-9BBF-C80829477F09}" presName="parTx" presStyleLbl="revTx" presStyleIdx="4" presStyleCnt="6">
        <dgm:presLayoutVars>
          <dgm:chMax val="0"/>
          <dgm:chPref val="0"/>
        </dgm:presLayoutVars>
      </dgm:prSet>
      <dgm:spPr/>
    </dgm:pt>
    <dgm:pt modelId="{0C4D5CDD-7745-45CF-A921-2629DD2AA83C}" type="pres">
      <dgm:prSet presAssocID="{2FC978BD-5E5C-4AE4-8E98-5FC3EFCA915D}" presName="sibTrans" presStyleCnt="0"/>
      <dgm:spPr/>
    </dgm:pt>
    <dgm:pt modelId="{D13385F9-C615-420D-8FB0-260962B501E3}" type="pres">
      <dgm:prSet presAssocID="{A9041AB6-21B3-4D49-AB96-09940E59B63B}" presName="compNode" presStyleCnt="0"/>
      <dgm:spPr/>
    </dgm:pt>
    <dgm:pt modelId="{EE2851AD-0151-40B6-A1C2-5A130985C87B}" type="pres">
      <dgm:prSet presAssocID="{A9041AB6-21B3-4D49-AB96-09940E59B63B}" presName="bgRect" presStyleLbl="bgShp" presStyleIdx="5" presStyleCnt="6"/>
      <dgm:spPr/>
    </dgm:pt>
    <dgm:pt modelId="{EC6000C6-16FB-4A76-9F35-18DB662F8799}" type="pres">
      <dgm:prSet presAssocID="{A9041AB6-21B3-4D49-AB96-09940E59B63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erver"/>
        </a:ext>
      </dgm:extLst>
    </dgm:pt>
    <dgm:pt modelId="{75DFA50C-3AB9-4FE6-8046-0A124F763E19}" type="pres">
      <dgm:prSet presAssocID="{A9041AB6-21B3-4D49-AB96-09940E59B63B}" presName="spaceRect" presStyleCnt="0"/>
      <dgm:spPr/>
    </dgm:pt>
    <dgm:pt modelId="{9CCEC2F6-78A1-4C3A-BC85-36A3A7E23978}" type="pres">
      <dgm:prSet presAssocID="{A9041AB6-21B3-4D49-AB96-09940E59B63B}" presName="parTx" presStyleLbl="revTx" presStyleIdx="5" presStyleCnt="6">
        <dgm:presLayoutVars>
          <dgm:chMax val="0"/>
          <dgm:chPref val="0"/>
        </dgm:presLayoutVars>
      </dgm:prSet>
      <dgm:spPr/>
    </dgm:pt>
  </dgm:ptLst>
  <dgm:cxnLst>
    <dgm:cxn modelId="{B30FA606-7E74-9D43-8F34-60FFE22ED4DF}" type="presOf" srcId="{756C4722-8F3E-46B6-A406-48090D857B57}" destId="{9A64AA13-94FE-455C-8F75-3E41097BF95F}" srcOrd="0" destOrd="0" presId="urn:microsoft.com/office/officeart/2018/2/layout/IconVerticalSolidList"/>
    <dgm:cxn modelId="{B253AC06-04D2-4653-A3EB-4D37DF8FF555}" srcId="{AF1795AE-E326-4C88-B745-14E5AB8F6291}" destId="{44F1AF2F-9437-4BA3-B3D4-9A12E5AA2438}" srcOrd="1" destOrd="0" parTransId="{EEF16678-ACB8-455E-B135-E51DAADD4951}" sibTransId="{21B852D0-A25F-4E73-83FA-36BE01A5246B}"/>
    <dgm:cxn modelId="{E816551C-D63E-0542-BF9F-3DE132800287}" type="presOf" srcId="{38ED3C59-008A-4665-9BBF-C80829477F09}" destId="{1A06F2BB-FD1D-49D8-8CE4-7A7D9C32B2F6}" srcOrd="0" destOrd="0" presId="urn:microsoft.com/office/officeart/2018/2/layout/IconVerticalSolidList"/>
    <dgm:cxn modelId="{73DE3B2B-CBB3-4595-A7BE-933D16679F04}" srcId="{AF1795AE-E326-4C88-B745-14E5AB8F6291}" destId="{756C4722-8F3E-46B6-A406-48090D857B57}" srcOrd="3" destOrd="0" parTransId="{0E4444B6-3305-4F71-B58D-8038CBE86EDE}" sibTransId="{CE8D503E-82CB-4070-87C5-DAD432B7B29E}"/>
    <dgm:cxn modelId="{DB81C44B-B10A-9C49-BFF6-A9132E549B80}" type="presOf" srcId="{C0AFFCBF-6291-4B43-91D8-7CCAE2E555EF}" destId="{4271259B-66CA-4038-BDC0-3A2CFE362D10}" srcOrd="0" destOrd="0" presId="urn:microsoft.com/office/officeart/2018/2/layout/IconVerticalSolidList"/>
    <dgm:cxn modelId="{1C841F50-44AC-814B-9817-128293BEFE7A}" type="presOf" srcId="{AF1795AE-E326-4C88-B745-14E5AB8F6291}" destId="{FD73D585-8C7E-45FE-8F10-0EBFA8E1F71F}" srcOrd="0" destOrd="0" presId="urn:microsoft.com/office/officeart/2018/2/layout/IconVerticalSolidList"/>
    <dgm:cxn modelId="{2476B95A-6FBF-4CF2-9550-911CC5FFFFA2}" srcId="{AF1795AE-E326-4C88-B745-14E5AB8F6291}" destId="{C1F6325E-05B8-4C43-97ED-87E3C107BD07}" srcOrd="0" destOrd="0" parTransId="{A076458F-A755-4BED-B6E2-9C96C927332E}" sibTransId="{8AF5C8ED-07D4-4F4D-8E22-FDA512D0FFAD}"/>
    <dgm:cxn modelId="{9999FA71-88F6-441F-85E4-C9A50EE4E37A}" srcId="{AF1795AE-E326-4C88-B745-14E5AB8F6291}" destId="{C0AFFCBF-6291-4B43-91D8-7CCAE2E555EF}" srcOrd="2" destOrd="0" parTransId="{37A742ED-0AC7-449C-8C6E-82897F383841}" sibTransId="{CCC777A1-E249-4435-A7E3-0A37F1120BC4}"/>
    <dgm:cxn modelId="{A009AF7B-A744-B44B-B79C-A20A11B7FA6A}" type="presOf" srcId="{44F1AF2F-9437-4BA3-B3D4-9A12E5AA2438}" destId="{44F37435-A801-4EE1-A271-C4E653956C01}" srcOrd="0" destOrd="0" presId="urn:microsoft.com/office/officeart/2018/2/layout/IconVerticalSolidList"/>
    <dgm:cxn modelId="{FF0A7A7D-3749-4C77-BF27-A2E0AD9C315A}" srcId="{AF1795AE-E326-4C88-B745-14E5AB8F6291}" destId="{A9041AB6-21B3-4D49-AB96-09940E59B63B}" srcOrd="5" destOrd="0" parTransId="{B14A362D-9F86-43B6-A633-F428F7ADF6BB}" sibTransId="{60656001-4272-47B7-86B1-6EC41485E199}"/>
    <dgm:cxn modelId="{4AD27BB0-461E-6447-A897-098DAB6EB565}" type="presOf" srcId="{C1F6325E-05B8-4C43-97ED-87E3C107BD07}" destId="{96AC4174-0172-4EF3-8100-6BB4AB0D03FC}" srcOrd="0" destOrd="0" presId="urn:microsoft.com/office/officeart/2018/2/layout/IconVerticalSolidList"/>
    <dgm:cxn modelId="{DA4BE4C8-1002-406B-8440-4DC663AA380C}" srcId="{AF1795AE-E326-4C88-B745-14E5AB8F6291}" destId="{38ED3C59-008A-4665-9BBF-C80829477F09}" srcOrd="4" destOrd="0" parTransId="{7D57B53C-746F-40D0-8C25-A65CC006DC1E}" sibTransId="{2FC978BD-5E5C-4AE4-8E98-5FC3EFCA915D}"/>
    <dgm:cxn modelId="{B077FAF0-84A1-4D42-91D4-0FE08044E041}" type="presOf" srcId="{A9041AB6-21B3-4D49-AB96-09940E59B63B}" destId="{9CCEC2F6-78A1-4C3A-BC85-36A3A7E23978}" srcOrd="0" destOrd="0" presId="urn:microsoft.com/office/officeart/2018/2/layout/IconVerticalSolidList"/>
    <dgm:cxn modelId="{B7479191-2889-C146-A058-33FFFD5A2C9B}" type="presParOf" srcId="{FD73D585-8C7E-45FE-8F10-0EBFA8E1F71F}" destId="{40D545FC-D217-45EC-971F-D13AC3823EF2}" srcOrd="0" destOrd="0" presId="urn:microsoft.com/office/officeart/2018/2/layout/IconVerticalSolidList"/>
    <dgm:cxn modelId="{502801E4-43F9-744C-9FA1-6C61942F2557}" type="presParOf" srcId="{40D545FC-D217-45EC-971F-D13AC3823EF2}" destId="{194825C9-FA79-4623-9B2D-C2661417BFBA}" srcOrd="0" destOrd="0" presId="urn:microsoft.com/office/officeart/2018/2/layout/IconVerticalSolidList"/>
    <dgm:cxn modelId="{24A59B2A-89EA-B347-925D-F073CE9EBE45}" type="presParOf" srcId="{40D545FC-D217-45EC-971F-D13AC3823EF2}" destId="{49DCB099-5D99-4C56-8A89-718A106208AA}" srcOrd="1" destOrd="0" presId="urn:microsoft.com/office/officeart/2018/2/layout/IconVerticalSolidList"/>
    <dgm:cxn modelId="{3F090FC8-1CE7-A947-91AF-D822107AED67}" type="presParOf" srcId="{40D545FC-D217-45EC-971F-D13AC3823EF2}" destId="{C9CD97CD-DDB2-48BC-9286-514088DA2A00}" srcOrd="2" destOrd="0" presId="urn:microsoft.com/office/officeart/2018/2/layout/IconVerticalSolidList"/>
    <dgm:cxn modelId="{94E1AA70-F9F8-1C48-A8FA-8C69BE0F8882}" type="presParOf" srcId="{40D545FC-D217-45EC-971F-D13AC3823EF2}" destId="{96AC4174-0172-4EF3-8100-6BB4AB0D03FC}" srcOrd="3" destOrd="0" presId="urn:microsoft.com/office/officeart/2018/2/layout/IconVerticalSolidList"/>
    <dgm:cxn modelId="{261FFCA8-2902-9B48-9CF2-994C84AC6752}" type="presParOf" srcId="{FD73D585-8C7E-45FE-8F10-0EBFA8E1F71F}" destId="{8237CC57-A1CC-4E9E-8E84-963AB646A0CF}" srcOrd="1" destOrd="0" presId="urn:microsoft.com/office/officeart/2018/2/layout/IconVerticalSolidList"/>
    <dgm:cxn modelId="{72718438-60E7-9946-8B03-9745291525DC}" type="presParOf" srcId="{FD73D585-8C7E-45FE-8F10-0EBFA8E1F71F}" destId="{572315CE-B8EE-4E81-9F28-3FC2424FCB80}" srcOrd="2" destOrd="0" presId="urn:microsoft.com/office/officeart/2018/2/layout/IconVerticalSolidList"/>
    <dgm:cxn modelId="{CD0FBB82-14BF-B049-A1CD-38E4EDC9D2DF}" type="presParOf" srcId="{572315CE-B8EE-4E81-9F28-3FC2424FCB80}" destId="{7D42255D-3FE4-444E-93A9-948703321ECC}" srcOrd="0" destOrd="0" presId="urn:microsoft.com/office/officeart/2018/2/layout/IconVerticalSolidList"/>
    <dgm:cxn modelId="{C3EFAA3F-3579-B849-97E9-8C60C345A75D}" type="presParOf" srcId="{572315CE-B8EE-4E81-9F28-3FC2424FCB80}" destId="{75B021B0-6CB5-4F6E-9DBB-C44E64156A23}" srcOrd="1" destOrd="0" presId="urn:microsoft.com/office/officeart/2018/2/layout/IconVerticalSolidList"/>
    <dgm:cxn modelId="{4613FF7D-2DC3-AB48-918A-0B99E2E36EA8}" type="presParOf" srcId="{572315CE-B8EE-4E81-9F28-3FC2424FCB80}" destId="{65A84564-D04C-460C-86FE-6532C3FFB0E4}" srcOrd="2" destOrd="0" presId="urn:microsoft.com/office/officeart/2018/2/layout/IconVerticalSolidList"/>
    <dgm:cxn modelId="{EF3115FA-EB67-E643-BE55-5EE51B67A4A6}" type="presParOf" srcId="{572315CE-B8EE-4E81-9F28-3FC2424FCB80}" destId="{44F37435-A801-4EE1-A271-C4E653956C01}" srcOrd="3" destOrd="0" presId="urn:microsoft.com/office/officeart/2018/2/layout/IconVerticalSolidList"/>
    <dgm:cxn modelId="{665CA76B-B63D-014D-9C06-F514F8EB1670}" type="presParOf" srcId="{FD73D585-8C7E-45FE-8F10-0EBFA8E1F71F}" destId="{5C31B135-8D9B-4603-9F12-7A238857C014}" srcOrd="3" destOrd="0" presId="urn:microsoft.com/office/officeart/2018/2/layout/IconVerticalSolidList"/>
    <dgm:cxn modelId="{BFC73735-D3C1-A045-B1D2-C8DB97CA76B9}" type="presParOf" srcId="{FD73D585-8C7E-45FE-8F10-0EBFA8E1F71F}" destId="{2E350AAC-1C53-42C9-B682-55D2B412C8B8}" srcOrd="4" destOrd="0" presId="urn:microsoft.com/office/officeart/2018/2/layout/IconVerticalSolidList"/>
    <dgm:cxn modelId="{EF98DF6B-FC58-2F41-8A27-D2E522B9FBB6}" type="presParOf" srcId="{2E350AAC-1C53-42C9-B682-55D2B412C8B8}" destId="{EBB4E092-0024-40EE-9632-AEE521BB2490}" srcOrd="0" destOrd="0" presId="urn:microsoft.com/office/officeart/2018/2/layout/IconVerticalSolidList"/>
    <dgm:cxn modelId="{144E0113-71BC-9B4D-8BE7-159C7EFC0752}" type="presParOf" srcId="{2E350AAC-1C53-42C9-B682-55D2B412C8B8}" destId="{4FDCBA24-36EB-4D63-8120-0F1EBB540CF7}" srcOrd="1" destOrd="0" presId="urn:microsoft.com/office/officeart/2018/2/layout/IconVerticalSolidList"/>
    <dgm:cxn modelId="{065DBFC1-5075-9741-8809-9E6B0D278E68}" type="presParOf" srcId="{2E350AAC-1C53-42C9-B682-55D2B412C8B8}" destId="{73C9F2F4-0725-4CC9-BB0B-B004E156DDA1}" srcOrd="2" destOrd="0" presId="urn:microsoft.com/office/officeart/2018/2/layout/IconVerticalSolidList"/>
    <dgm:cxn modelId="{2C526A2F-1792-1849-9ED5-CC0D854315AA}" type="presParOf" srcId="{2E350AAC-1C53-42C9-B682-55D2B412C8B8}" destId="{4271259B-66CA-4038-BDC0-3A2CFE362D10}" srcOrd="3" destOrd="0" presId="urn:microsoft.com/office/officeart/2018/2/layout/IconVerticalSolidList"/>
    <dgm:cxn modelId="{BA8407D6-0A9B-054A-A61A-A7D968198397}" type="presParOf" srcId="{FD73D585-8C7E-45FE-8F10-0EBFA8E1F71F}" destId="{CEE188B0-DF39-4F55-984E-7ECE163A31A1}" srcOrd="5" destOrd="0" presId="urn:microsoft.com/office/officeart/2018/2/layout/IconVerticalSolidList"/>
    <dgm:cxn modelId="{37B91694-0E7A-2E4A-8B88-F653B9BF732F}" type="presParOf" srcId="{FD73D585-8C7E-45FE-8F10-0EBFA8E1F71F}" destId="{D5AD751B-8C4A-4368-83B7-03547CABEB81}" srcOrd="6" destOrd="0" presId="urn:microsoft.com/office/officeart/2018/2/layout/IconVerticalSolidList"/>
    <dgm:cxn modelId="{D7091275-4A9A-D94D-A0D9-A55FA429BEED}" type="presParOf" srcId="{D5AD751B-8C4A-4368-83B7-03547CABEB81}" destId="{D0D0B328-3F56-448F-9912-B818FDAACBDE}" srcOrd="0" destOrd="0" presId="urn:microsoft.com/office/officeart/2018/2/layout/IconVerticalSolidList"/>
    <dgm:cxn modelId="{D9841FFA-A1E7-4B43-B78D-A60DE1322B1A}" type="presParOf" srcId="{D5AD751B-8C4A-4368-83B7-03547CABEB81}" destId="{C167BF9A-C9DA-4E39-BBDE-A77C42CDD59C}" srcOrd="1" destOrd="0" presId="urn:microsoft.com/office/officeart/2018/2/layout/IconVerticalSolidList"/>
    <dgm:cxn modelId="{A7F9518D-883F-4345-AB6F-E0789F30CACD}" type="presParOf" srcId="{D5AD751B-8C4A-4368-83B7-03547CABEB81}" destId="{260F23D6-2D8F-4507-BE47-B38BF7C448EE}" srcOrd="2" destOrd="0" presId="urn:microsoft.com/office/officeart/2018/2/layout/IconVerticalSolidList"/>
    <dgm:cxn modelId="{0C6AC5BD-EC46-F540-B74D-8072FF8A6D6D}" type="presParOf" srcId="{D5AD751B-8C4A-4368-83B7-03547CABEB81}" destId="{9A64AA13-94FE-455C-8F75-3E41097BF95F}" srcOrd="3" destOrd="0" presId="urn:microsoft.com/office/officeart/2018/2/layout/IconVerticalSolidList"/>
    <dgm:cxn modelId="{E2CBDEA4-550D-F141-9E04-3907DF69DB48}" type="presParOf" srcId="{FD73D585-8C7E-45FE-8F10-0EBFA8E1F71F}" destId="{4B685EE2-47AE-4A05-B874-E5CD0E09BFDA}" srcOrd="7" destOrd="0" presId="urn:microsoft.com/office/officeart/2018/2/layout/IconVerticalSolidList"/>
    <dgm:cxn modelId="{C5DFB309-9F35-9148-90B0-3E2715B02FEF}" type="presParOf" srcId="{FD73D585-8C7E-45FE-8F10-0EBFA8E1F71F}" destId="{772D18E2-0CBE-458A-8381-9C78527DE993}" srcOrd="8" destOrd="0" presId="urn:microsoft.com/office/officeart/2018/2/layout/IconVerticalSolidList"/>
    <dgm:cxn modelId="{FFF445A9-2DFC-AD49-8772-B3AD35385FEF}" type="presParOf" srcId="{772D18E2-0CBE-458A-8381-9C78527DE993}" destId="{83530C4B-CDEF-48AB-8FC7-7253DF3DF88B}" srcOrd="0" destOrd="0" presId="urn:microsoft.com/office/officeart/2018/2/layout/IconVerticalSolidList"/>
    <dgm:cxn modelId="{3F61F5E3-3FE8-C642-8E9B-17A71F666712}" type="presParOf" srcId="{772D18E2-0CBE-458A-8381-9C78527DE993}" destId="{C559D0FD-5682-4B41-BB3F-B785D4400C2E}" srcOrd="1" destOrd="0" presId="urn:microsoft.com/office/officeart/2018/2/layout/IconVerticalSolidList"/>
    <dgm:cxn modelId="{C2B25BC3-0335-5E4B-9331-0B0BB365AB04}" type="presParOf" srcId="{772D18E2-0CBE-458A-8381-9C78527DE993}" destId="{152DE379-D794-4CC6-A95A-9246017B3665}" srcOrd="2" destOrd="0" presId="urn:microsoft.com/office/officeart/2018/2/layout/IconVerticalSolidList"/>
    <dgm:cxn modelId="{7D6E8BE7-E71D-424D-B951-58EFB52927A9}" type="presParOf" srcId="{772D18E2-0CBE-458A-8381-9C78527DE993}" destId="{1A06F2BB-FD1D-49D8-8CE4-7A7D9C32B2F6}" srcOrd="3" destOrd="0" presId="urn:microsoft.com/office/officeart/2018/2/layout/IconVerticalSolidList"/>
    <dgm:cxn modelId="{B0116E88-1E20-3745-AF4C-A301A10E2A05}" type="presParOf" srcId="{FD73D585-8C7E-45FE-8F10-0EBFA8E1F71F}" destId="{0C4D5CDD-7745-45CF-A921-2629DD2AA83C}" srcOrd="9" destOrd="0" presId="urn:microsoft.com/office/officeart/2018/2/layout/IconVerticalSolidList"/>
    <dgm:cxn modelId="{5BA20468-F4AE-0941-95BD-C3E8509C4EF7}" type="presParOf" srcId="{FD73D585-8C7E-45FE-8F10-0EBFA8E1F71F}" destId="{D13385F9-C615-420D-8FB0-260962B501E3}" srcOrd="10" destOrd="0" presId="urn:microsoft.com/office/officeart/2018/2/layout/IconVerticalSolidList"/>
    <dgm:cxn modelId="{7605F4AC-A9D2-7545-8E8E-1942F6E0DCFE}" type="presParOf" srcId="{D13385F9-C615-420D-8FB0-260962B501E3}" destId="{EE2851AD-0151-40B6-A1C2-5A130985C87B}" srcOrd="0" destOrd="0" presId="urn:microsoft.com/office/officeart/2018/2/layout/IconVerticalSolidList"/>
    <dgm:cxn modelId="{53114728-3ACD-0940-BACD-7F76189CBE00}" type="presParOf" srcId="{D13385F9-C615-420D-8FB0-260962B501E3}" destId="{EC6000C6-16FB-4A76-9F35-18DB662F8799}" srcOrd="1" destOrd="0" presId="urn:microsoft.com/office/officeart/2018/2/layout/IconVerticalSolidList"/>
    <dgm:cxn modelId="{450F0175-A438-9647-B03B-5356183FA264}" type="presParOf" srcId="{D13385F9-C615-420D-8FB0-260962B501E3}" destId="{75DFA50C-3AB9-4FE6-8046-0A124F763E19}" srcOrd="2" destOrd="0" presId="urn:microsoft.com/office/officeart/2018/2/layout/IconVerticalSolidList"/>
    <dgm:cxn modelId="{446B6B89-916E-4946-A9C4-14ABA336A6FE}" type="presParOf" srcId="{D13385F9-C615-420D-8FB0-260962B501E3}" destId="{9CCEC2F6-78A1-4C3A-BC85-36A3A7E2397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A296868-314E-41E8-85E5-5EC95FF1F21B}"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EA6E1B65-50F9-46D2-99CF-F38B70B380EC}">
      <dgm:prSet/>
      <dgm:spPr/>
      <dgm:t>
        <a:bodyPr/>
        <a:lstStyle/>
        <a:p>
          <a:r>
            <a:rPr lang="en-US" b="1" i="0"/>
            <a:t>Processes: </a:t>
          </a:r>
          <a:endParaRPr lang="en-US"/>
        </a:p>
      </dgm:t>
    </dgm:pt>
    <dgm:pt modelId="{2F33CCD2-93F3-4FD3-B9E5-421EAC677F31}" type="parTrans" cxnId="{EBF3E404-E55A-4181-A0BA-920763DDBF5A}">
      <dgm:prSet/>
      <dgm:spPr/>
      <dgm:t>
        <a:bodyPr/>
        <a:lstStyle/>
        <a:p>
          <a:endParaRPr lang="en-US"/>
        </a:p>
      </dgm:t>
    </dgm:pt>
    <dgm:pt modelId="{CCF9E214-684C-456E-96F2-AFF8FC6319F7}" type="sibTrans" cxnId="{EBF3E404-E55A-4181-A0BA-920763DDBF5A}">
      <dgm:prSet/>
      <dgm:spPr/>
      <dgm:t>
        <a:bodyPr/>
        <a:lstStyle/>
        <a:p>
          <a:endParaRPr lang="en-US"/>
        </a:p>
      </dgm:t>
    </dgm:pt>
    <dgm:pt modelId="{260B9C4A-2AF2-471D-BF48-336B8363CD6F}">
      <dgm:prSet/>
      <dgm:spPr/>
      <dgm:t>
        <a:bodyPr/>
        <a:lstStyle/>
        <a:p>
          <a:r>
            <a:rPr lang="en-US" b="1" i="0"/>
            <a:t>Operating System Services</a:t>
          </a:r>
          <a:r>
            <a:rPr lang="en-US" b="0" i="0"/>
            <a:t>: Services like logging, monitoring, or network management may run as background processes to ensure they are isolated and do not interfere with each other, which enhances security and stability.</a:t>
          </a:r>
          <a:endParaRPr lang="en-US"/>
        </a:p>
      </dgm:t>
    </dgm:pt>
    <dgm:pt modelId="{A661E4F8-D162-4CB3-B012-6CBB87397A2C}" type="parTrans" cxnId="{B229F2AD-71E9-4779-B28A-5D284321D79F}">
      <dgm:prSet/>
      <dgm:spPr/>
      <dgm:t>
        <a:bodyPr/>
        <a:lstStyle/>
        <a:p>
          <a:endParaRPr lang="en-US"/>
        </a:p>
      </dgm:t>
    </dgm:pt>
    <dgm:pt modelId="{45535FF2-904F-4ABA-8A21-93DABBCBFAD4}" type="sibTrans" cxnId="{B229F2AD-71E9-4779-B28A-5D284321D79F}">
      <dgm:prSet/>
      <dgm:spPr/>
      <dgm:t>
        <a:bodyPr/>
        <a:lstStyle/>
        <a:p>
          <a:endParaRPr lang="en-US"/>
        </a:p>
      </dgm:t>
    </dgm:pt>
    <dgm:pt modelId="{519AF4E7-8A12-48FD-838F-C52B99FC00E8}">
      <dgm:prSet/>
      <dgm:spPr/>
      <dgm:t>
        <a:bodyPr/>
        <a:lstStyle/>
        <a:p>
          <a:r>
            <a:rPr lang="en-US" b="1" i="0"/>
            <a:t>Batch Processing Jobs</a:t>
          </a:r>
          <a:r>
            <a:rPr lang="en-US" b="0" i="0"/>
            <a:t>: These are typically run as separate processes to utilize multiple cores or CPUs, allowing them to run in parallel without affecting the performance of other services on the system.</a:t>
          </a:r>
          <a:endParaRPr lang="en-US"/>
        </a:p>
      </dgm:t>
    </dgm:pt>
    <dgm:pt modelId="{D7982F99-2BE2-4046-955B-CF111C7DC310}" type="parTrans" cxnId="{C6805D0B-F825-4BCB-95AB-9920EBB7E740}">
      <dgm:prSet/>
      <dgm:spPr/>
      <dgm:t>
        <a:bodyPr/>
        <a:lstStyle/>
        <a:p>
          <a:endParaRPr lang="en-US"/>
        </a:p>
      </dgm:t>
    </dgm:pt>
    <dgm:pt modelId="{613ED2EE-AD3C-4227-B997-24EBB69E5B61}" type="sibTrans" cxnId="{C6805D0B-F825-4BCB-95AB-9920EBB7E740}">
      <dgm:prSet/>
      <dgm:spPr/>
      <dgm:t>
        <a:bodyPr/>
        <a:lstStyle/>
        <a:p>
          <a:endParaRPr lang="en-US"/>
        </a:p>
      </dgm:t>
    </dgm:pt>
    <dgm:pt modelId="{D3904675-04D3-4FC7-AB37-F5F57C44E71E}">
      <dgm:prSet/>
      <dgm:spPr/>
      <dgm:t>
        <a:bodyPr/>
        <a:lstStyle/>
        <a:p>
          <a:r>
            <a:rPr lang="en-US" b="1" i="0"/>
            <a:t>Scientific Computing</a:t>
          </a:r>
          <a:r>
            <a:rPr lang="en-US" b="0" i="0"/>
            <a:t>: Processes are commonly used in high-performance computing applications where large datasets are processed in parallel across multiple CPUs or machines, often using message passing interfaces for communication</a:t>
          </a:r>
          <a:endParaRPr lang="en-US"/>
        </a:p>
      </dgm:t>
    </dgm:pt>
    <dgm:pt modelId="{F9DED93E-D8A7-4467-9039-5F1937DB570B}" type="parTrans" cxnId="{99825816-27DB-4348-A2C2-9CAE752A1B5E}">
      <dgm:prSet/>
      <dgm:spPr/>
      <dgm:t>
        <a:bodyPr/>
        <a:lstStyle/>
        <a:p>
          <a:endParaRPr lang="en-US"/>
        </a:p>
      </dgm:t>
    </dgm:pt>
    <dgm:pt modelId="{026D2F47-ABED-427C-9706-11198241DE5B}" type="sibTrans" cxnId="{99825816-27DB-4348-A2C2-9CAE752A1B5E}">
      <dgm:prSet/>
      <dgm:spPr/>
      <dgm:t>
        <a:bodyPr/>
        <a:lstStyle/>
        <a:p>
          <a:endParaRPr lang="en-US"/>
        </a:p>
      </dgm:t>
    </dgm:pt>
    <dgm:pt modelId="{46C33502-F00E-4AC1-8F8B-8D9CF417D249}">
      <dgm:prSet/>
      <dgm:spPr/>
      <dgm:t>
        <a:bodyPr/>
        <a:lstStyle/>
        <a:p>
          <a:r>
            <a:rPr lang="en-US" b="1" i="0"/>
            <a:t>Graphics Rendering</a:t>
          </a:r>
          <a:r>
            <a:rPr lang="en-US" b="0" i="0"/>
            <a:t>: Graphics-intensive applications, such as video games or simulation software, may use threads to separate rendering from computation to maintain high frame rates and responsive user interaction.</a:t>
          </a:r>
          <a:endParaRPr lang="en-US"/>
        </a:p>
      </dgm:t>
    </dgm:pt>
    <dgm:pt modelId="{5C24FFBA-DD29-4DD5-B0B9-958EE96300A8}" type="parTrans" cxnId="{2BFEBED8-2417-4286-B406-45468D931E69}">
      <dgm:prSet/>
      <dgm:spPr/>
      <dgm:t>
        <a:bodyPr/>
        <a:lstStyle/>
        <a:p>
          <a:endParaRPr lang="en-US"/>
        </a:p>
      </dgm:t>
    </dgm:pt>
    <dgm:pt modelId="{1C9B564D-A149-40B1-9761-C04BC1264D59}" type="sibTrans" cxnId="{2BFEBED8-2417-4286-B406-45468D931E69}">
      <dgm:prSet/>
      <dgm:spPr/>
      <dgm:t>
        <a:bodyPr/>
        <a:lstStyle/>
        <a:p>
          <a:endParaRPr lang="en-US"/>
        </a:p>
      </dgm:t>
    </dgm:pt>
    <dgm:pt modelId="{FA5C6EDE-EC3A-42DA-B461-5162D011472C}">
      <dgm:prSet/>
      <dgm:spPr/>
      <dgm:t>
        <a:bodyPr/>
        <a:lstStyle/>
        <a:p>
          <a:r>
            <a:rPr lang="en-US" b="1" i="0"/>
            <a:t>Threads:</a:t>
          </a:r>
          <a:endParaRPr lang="en-US"/>
        </a:p>
      </dgm:t>
    </dgm:pt>
    <dgm:pt modelId="{78834943-14BB-4BC4-8DF4-292A231E0FE9}" type="parTrans" cxnId="{3882F1F6-EF54-4903-95D8-03676AD8D5D2}">
      <dgm:prSet/>
      <dgm:spPr/>
      <dgm:t>
        <a:bodyPr/>
        <a:lstStyle/>
        <a:p>
          <a:endParaRPr lang="en-US"/>
        </a:p>
      </dgm:t>
    </dgm:pt>
    <dgm:pt modelId="{1C7BE358-CEC4-4DE2-90A2-E395607D6DEE}" type="sibTrans" cxnId="{3882F1F6-EF54-4903-95D8-03676AD8D5D2}">
      <dgm:prSet/>
      <dgm:spPr/>
      <dgm:t>
        <a:bodyPr/>
        <a:lstStyle/>
        <a:p>
          <a:endParaRPr lang="en-US"/>
        </a:p>
      </dgm:t>
    </dgm:pt>
    <dgm:pt modelId="{9F0DC5A8-BA54-43A6-AB29-DEF73EBAFDDE}">
      <dgm:prSet/>
      <dgm:spPr/>
      <dgm:t>
        <a:bodyPr/>
        <a:lstStyle/>
        <a:p>
          <a:r>
            <a:rPr lang="en-US" b="1" i="0"/>
            <a:t>Web Servers</a:t>
          </a:r>
          <a:r>
            <a:rPr lang="en-US" b="0" i="0"/>
            <a:t>: Web servers often use threads to handle incoming client requests. Threads share the same memory space and are lighter than processes, enabling the server to handle multiple requests efficiently.</a:t>
          </a:r>
          <a:endParaRPr lang="en-US"/>
        </a:p>
      </dgm:t>
    </dgm:pt>
    <dgm:pt modelId="{EEA48A7E-4BF7-41C3-BB95-3CC51824E49D}" type="parTrans" cxnId="{98331147-7E07-4B53-AA94-B383B1361497}">
      <dgm:prSet/>
      <dgm:spPr/>
      <dgm:t>
        <a:bodyPr/>
        <a:lstStyle/>
        <a:p>
          <a:endParaRPr lang="en-US"/>
        </a:p>
      </dgm:t>
    </dgm:pt>
    <dgm:pt modelId="{063C549E-C76C-407B-908C-BBD34ADF5F64}" type="sibTrans" cxnId="{98331147-7E07-4B53-AA94-B383B1361497}">
      <dgm:prSet/>
      <dgm:spPr/>
      <dgm:t>
        <a:bodyPr/>
        <a:lstStyle/>
        <a:p>
          <a:endParaRPr lang="en-US"/>
        </a:p>
      </dgm:t>
    </dgm:pt>
    <dgm:pt modelId="{40D18BBB-94E5-4931-A46E-4C184B4F7C53}">
      <dgm:prSet/>
      <dgm:spPr/>
      <dgm:t>
        <a:bodyPr/>
        <a:lstStyle/>
        <a:p>
          <a:r>
            <a:rPr lang="en-US" b="1" i="0"/>
            <a:t>Database Servers</a:t>
          </a:r>
          <a:r>
            <a:rPr lang="en-US" b="0" i="0"/>
            <a:t>: Similar to web servers, database servers may use threading to manage concurrent connections and queries, providing quick responses to multiple database clients</a:t>
          </a:r>
          <a:endParaRPr lang="en-US"/>
        </a:p>
      </dgm:t>
    </dgm:pt>
    <dgm:pt modelId="{D4FD3A33-6E40-4E8C-A8BE-B8BDE727F344}" type="parTrans" cxnId="{C5FF6D59-59A1-4AE8-844F-9221AE7636F9}">
      <dgm:prSet/>
      <dgm:spPr/>
      <dgm:t>
        <a:bodyPr/>
        <a:lstStyle/>
        <a:p>
          <a:endParaRPr lang="en-US"/>
        </a:p>
      </dgm:t>
    </dgm:pt>
    <dgm:pt modelId="{0B93D083-B74C-4CA6-AFB6-2306DA55C760}" type="sibTrans" cxnId="{C5FF6D59-59A1-4AE8-844F-9221AE7636F9}">
      <dgm:prSet/>
      <dgm:spPr/>
      <dgm:t>
        <a:bodyPr/>
        <a:lstStyle/>
        <a:p>
          <a:endParaRPr lang="en-US"/>
        </a:p>
      </dgm:t>
    </dgm:pt>
    <dgm:pt modelId="{2ED3FDE7-DAC4-4B8B-9E68-D7C195A52CD1}">
      <dgm:prSet/>
      <dgm:spPr/>
      <dgm:t>
        <a:bodyPr/>
        <a:lstStyle/>
        <a:p>
          <a:r>
            <a:rPr lang="en-US" b="1" i="0"/>
            <a:t>Real-time Systems</a:t>
          </a:r>
          <a:r>
            <a:rPr lang="en-US" b="0" i="0"/>
            <a:t>: In real-time applications, like those used for control systems or robotics, threads can be used to handle different tasks like sensor reading, data processing, and actuator control, all within the same process to facilitate quick data sharing and real-time response.</a:t>
          </a:r>
          <a:endParaRPr lang="en-US"/>
        </a:p>
      </dgm:t>
    </dgm:pt>
    <dgm:pt modelId="{BA217FCD-F385-4429-95D2-67AC2F8D346F}" type="parTrans" cxnId="{2117AB1B-B51E-465B-9E03-CBEAF770AA14}">
      <dgm:prSet/>
      <dgm:spPr/>
      <dgm:t>
        <a:bodyPr/>
        <a:lstStyle/>
        <a:p>
          <a:endParaRPr lang="en-US"/>
        </a:p>
      </dgm:t>
    </dgm:pt>
    <dgm:pt modelId="{F8434BB8-3D97-41F2-A978-748B776CE994}" type="sibTrans" cxnId="{2117AB1B-B51E-465B-9E03-CBEAF770AA14}">
      <dgm:prSet/>
      <dgm:spPr/>
      <dgm:t>
        <a:bodyPr/>
        <a:lstStyle/>
        <a:p>
          <a:endParaRPr lang="en-US"/>
        </a:p>
      </dgm:t>
    </dgm:pt>
    <dgm:pt modelId="{94BB0971-9E86-4632-B58C-7CE52E682657}">
      <dgm:prSet/>
      <dgm:spPr/>
      <dgm:t>
        <a:bodyPr/>
        <a:lstStyle/>
        <a:p>
          <a:r>
            <a:rPr lang="en-US" b="1" i="0"/>
            <a:t>Mobile Applications</a:t>
          </a:r>
          <a:r>
            <a:rPr lang="en-US" b="0" i="0"/>
            <a:t>: Apps often use threads to perform background tasks such as data fetching or database writing without freezing the user interface, which runs on the main thread.</a:t>
          </a:r>
          <a:endParaRPr lang="en-US"/>
        </a:p>
      </dgm:t>
    </dgm:pt>
    <dgm:pt modelId="{4CCFFB2F-84AF-4E47-9F03-233DB26E3283}" type="parTrans" cxnId="{12174268-2607-402C-BBEE-8C3AAAA9A261}">
      <dgm:prSet/>
      <dgm:spPr/>
      <dgm:t>
        <a:bodyPr/>
        <a:lstStyle/>
        <a:p>
          <a:endParaRPr lang="en-US"/>
        </a:p>
      </dgm:t>
    </dgm:pt>
    <dgm:pt modelId="{1BE10937-EA0A-4A78-B558-35718DFA64CF}" type="sibTrans" cxnId="{12174268-2607-402C-BBEE-8C3AAAA9A261}">
      <dgm:prSet/>
      <dgm:spPr/>
      <dgm:t>
        <a:bodyPr/>
        <a:lstStyle/>
        <a:p>
          <a:endParaRPr lang="en-US"/>
        </a:p>
      </dgm:t>
    </dgm:pt>
    <dgm:pt modelId="{48B21FC7-B5F2-8044-87BF-C15FBAE44878}" type="pres">
      <dgm:prSet presAssocID="{BA296868-314E-41E8-85E5-5EC95FF1F21B}" presName="linear" presStyleCnt="0">
        <dgm:presLayoutVars>
          <dgm:dir/>
          <dgm:animLvl val="lvl"/>
          <dgm:resizeHandles val="exact"/>
        </dgm:presLayoutVars>
      </dgm:prSet>
      <dgm:spPr/>
    </dgm:pt>
    <dgm:pt modelId="{B24CF357-8FB3-D84F-A16A-A685D00BD68C}" type="pres">
      <dgm:prSet presAssocID="{EA6E1B65-50F9-46D2-99CF-F38B70B380EC}" presName="parentLin" presStyleCnt="0"/>
      <dgm:spPr/>
    </dgm:pt>
    <dgm:pt modelId="{1575F301-BFEE-D249-B8F3-0A207C9D5C96}" type="pres">
      <dgm:prSet presAssocID="{EA6E1B65-50F9-46D2-99CF-F38B70B380EC}" presName="parentLeftMargin" presStyleLbl="node1" presStyleIdx="0" presStyleCnt="2"/>
      <dgm:spPr/>
    </dgm:pt>
    <dgm:pt modelId="{76CC9045-1B72-8447-A651-A018C4EE98AA}" type="pres">
      <dgm:prSet presAssocID="{EA6E1B65-50F9-46D2-99CF-F38B70B380EC}" presName="parentText" presStyleLbl="node1" presStyleIdx="0" presStyleCnt="2">
        <dgm:presLayoutVars>
          <dgm:chMax val="0"/>
          <dgm:bulletEnabled val="1"/>
        </dgm:presLayoutVars>
      </dgm:prSet>
      <dgm:spPr/>
    </dgm:pt>
    <dgm:pt modelId="{3C14F482-D656-5346-BF35-4CE4F4B39398}" type="pres">
      <dgm:prSet presAssocID="{EA6E1B65-50F9-46D2-99CF-F38B70B380EC}" presName="negativeSpace" presStyleCnt="0"/>
      <dgm:spPr/>
    </dgm:pt>
    <dgm:pt modelId="{D9C81902-2E68-8940-BA6E-6F20997F031F}" type="pres">
      <dgm:prSet presAssocID="{EA6E1B65-50F9-46D2-99CF-F38B70B380EC}" presName="childText" presStyleLbl="conFgAcc1" presStyleIdx="0" presStyleCnt="2">
        <dgm:presLayoutVars>
          <dgm:bulletEnabled val="1"/>
        </dgm:presLayoutVars>
      </dgm:prSet>
      <dgm:spPr/>
    </dgm:pt>
    <dgm:pt modelId="{49146CA4-40F6-BA41-8271-2E0FF6D5A5B0}" type="pres">
      <dgm:prSet presAssocID="{CCF9E214-684C-456E-96F2-AFF8FC6319F7}" presName="spaceBetweenRectangles" presStyleCnt="0"/>
      <dgm:spPr/>
    </dgm:pt>
    <dgm:pt modelId="{67BA0401-7CCE-B840-AA04-82BC3D65B746}" type="pres">
      <dgm:prSet presAssocID="{FA5C6EDE-EC3A-42DA-B461-5162D011472C}" presName="parentLin" presStyleCnt="0"/>
      <dgm:spPr/>
    </dgm:pt>
    <dgm:pt modelId="{CC7B8809-07EE-E34D-B27C-03CEAFB2485A}" type="pres">
      <dgm:prSet presAssocID="{FA5C6EDE-EC3A-42DA-B461-5162D011472C}" presName="parentLeftMargin" presStyleLbl="node1" presStyleIdx="0" presStyleCnt="2"/>
      <dgm:spPr/>
    </dgm:pt>
    <dgm:pt modelId="{3282FE26-554E-5F42-9E31-8E083BD0D7E0}" type="pres">
      <dgm:prSet presAssocID="{FA5C6EDE-EC3A-42DA-B461-5162D011472C}" presName="parentText" presStyleLbl="node1" presStyleIdx="1" presStyleCnt="2">
        <dgm:presLayoutVars>
          <dgm:chMax val="0"/>
          <dgm:bulletEnabled val="1"/>
        </dgm:presLayoutVars>
      </dgm:prSet>
      <dgm:spPr/>
    </dgm:pt>
    <dgm:pt modelId="{50B8C213-9A7B-F448-A00D-7D5B9A321B4F}" type="pres">
      <dgm:prSet presAssocID="{FA5C6EDE-EC3A-42DA-B461-5162D011472C}" presName="negativeSpace" presStyleCnt="0"/>
      <dgm:spPr/>
    </dgm:pt>
    <dgm:pt modelId="{41969C60-B8AB-E640-BFE8-3007F1F7840C}" type="pres">
      <dgm:prSet presAssocID="{FA5C6EDE-EC3A-42DA-B461-5162D011472C}" presName="childText" presStyleLbl="conFgAcc1" presStyleIdx="1" presStyleCnt="2">
        <dgm:presLayoutVars>
          <dgm:bulletEnabled val="1"/>
        </dgm:presLayoutVars>
      </dgm:prSet>
      <dgm:spPr/>
    </dgm:pt>
  </dgm:ptLst>
  <dgm:cxnLst>
    <dgm:cxn modelId="{EBF3E404-E55A-4181-A0BA-920763DDBF5A}" srcId="{BA296868-314E-41E8-85E5-5EC95FF1F21B}" destId="{EA6E1B65-50F9-46D2-99CF-F38B70B380EC}" srcOrd="0" destOrd="0" parTransId="{2F33CCD2-93F3-4FD3-B9E5-421EAC677F31}" sibTransId="{CCF9E214-684C-456E-96F2-AFF8FC6319F7}"/>
    <dgm:cxn modelId="{835A5307-0FA9-C347-965E-649BBF5BB8F7}" type="presOf" srcId="{BA296868-314E-41E8-85E5-5EC95FF1F21B}" destId="{48B21FC7-B5F2-8044-87BF-C15FBAE44878}" srcOrd="0" destOrd="0" presId="urn:microsoft.com/office/officeart/2005/8/layout/list1"/>
    <dgm:cxn modelId="{C6805D0B-F825-4BCB-95AB-9920EBB7E740}" srcId="{EA6E1B65-50F9-46D2-99CF-F38B70B380EC}" destId="{519AF4E7-8A12-48FD-838F-C52B99FC00E8}" srcOrd="1" destOrd="0" parTransId="{D7982F99-2BE2-4046-955B-CF111C7DC310}" sibTransId="{613ED2EE-AD3C-4227-B997-24EBB69E5B61}"/>
    <dgm:cxn modelId="{D951BE10-E157-024C-BFD3-CB1CB4BA0643}" type="presOf" srcId="{40D18BBB-94E5-4931-A46E-4C184B4F7C53}" destId="{41969C60-B8AB-E640-BFE8-3007F1F7840C}" srcOrd="0" destOrd="1" presId="urn:microsoft.com/office/officeart/2005/8/layout/list1"/>
    <dgm:cxn modelId="{99825816-27DB-4348-A2C2-9CAE752A1B5E}" srcId="{EA6E1B65-50F9-46D2-99CF-F38B70B380EC}" destId="{D3904675-04D3-4FC7-AB37-F5F57C44E71E}" srcOrd="2" destOrd="0" parTransId="{F9DED93E-D8A7-4467-9039-5F1937DB570B}" sibTransId="{026D2F47-ABED-427C-9706-11198241DE5B}"/>
    <dgm:cxn modelId="{2117AB1B-B51E-465B-9E03-CBEAF770AA14}" srcId="{FA5C6EDE-EC3A-42DA-B461-5162D011472C}" destId="{2ED3FDE7-DAC4-4B8B-9E68-D7C195A52CD1}" srcOrd="2" destOrd="0" parTransId="{BA217FCD-F385-4429-95D2-67AC2F8D346F}" sibTransId="{F8434BB8-3D97-41F2-A978-748B776CE994}"/>
    <dgm:cxn modelId="{CC709B22-C359-6A41-A30C-7FBDF22B19DD}" type="presOf" srcId="{FA5C6EDE-EC3A-42DA-B461-5162D011472C}" destId="{3282FE26-554E-5F42-9E31-8E083BD0D7E0}" srcOrd="1" destOrd="0" presId="urn:microsoft.com/office/officeart/2005/8/layout/list1"/>
    <dgm:cxn modelId="{4AE5D528-5700-DC4E-9C6C-5C51419F187A}" type="presOf" srcId="{9F0DC5A8-BA54-43A6-AB29-DEF73EBAFDDE}" destId="{41969C60-B8AB-E640-BFE8-3007F1F7840C}" srcOrd="0" destOrd="0" presId="urn:microsoft.com/office/officeart/2005/8/layout/list1"/>
    <dgm:cxn modelId="{DE11BE42-99B5-424A-8527-97FDE1811826}" type="presOf" srcId="{94BB0971-9E86-4632-B58C-7CE52E682657}" destId="{41969C60-B8AB-E640-BFE8-3007F1F7840C}" srcOrd="0" destOrd="3" presId="urn:microsoft.com/office/officeart/2005/8/layout/list1"/>
    <dgm:cxn modelId="{B7B3C442-1909-BB4F-9AB7-7E9B19C3B2C8}" type="presOf" srcId="{260B9C4A-2AF2-471D-BF48-336B8363CD6F}" destId="{D9C81902-2E68-8940-BA6E-6F20997F031F}" srcOrd="0" destOrd="0" presId="urn:microsoft.com/office/officeart/2005/8/layout/list1"/>
    <dgm:cxn modelId="{98331147-7E07-4B53-AA94-B383B1361497}" srcId="{FA5C6EDE-EC3A-42DA-B461-5162D011472C}" destId="{9F0DC5A8-BA54-43A6-AB29-DEF73EBAFDDE}" srcOrd="0" destOrd="0" parTransId="{EEA48A7E-4BF7-41C3-BB95-3CC51824E49D}" sibTransId="{063C549E-C76C-407B-908C-BBD34ADF5F64}"/>
    <dgm:cxn modelId="{A264724D-E0B6-6349-94CC-CBFFB0524E98}" type="presOf" srcId="{D3904675-04D3-4FC7-AB37-F5F57C44E71E}" destId="{D9C81902-2E68-8940-BA6E-6F20997F031F}" srcOrd="0" destOrd="2" presId="urn:microsoft.com/office/officeart/2005/8/layout/list1"/>
    <dgm:cxn modelId="{C5FF6D59-59A1-4AE8-844F-9221AE7636F9}" srcId="{FA5C6EDE-EC3A-42DA-B461-5162D011472C}" destId="{40D18BBB-94E5-4931-A46E-4C184B4F7C53}" srcOrd="1" destOrd="0" parTransId="{D4FD3A33-6E40-4E8C-A8BE-B8BDE727F344}" sibTransId="{0B93D083-B74C-4CA6-AFB6-2306DA55C760}"/>
    <dgm:cxn modelId="{12174268-2607-402C-BBEE-8C3AAAA9A261}" srcId="{FA5C6EDE-EC3A-42DA-B461-5162D011472C}" destId="{94BB0971-9E86-4632-B58C-7CE52E682657}" srcOrd="3" destOrd="0" parTransId="{4CCFFB2F-84AF-4E47-9F03-233DB26E3283}" sibTransId="{1BE10937-EA0A-4A78-B558-35718DFA64CF}"/>
    <dgm:cxn modelId="{7ACD9B80-8504-5C45-A66E-92070A5DC44B}" type="presOf" srcId="{EA6E1B65-50F9-46D2-99CF-F38B70B380EC}" destId="{1575F301-BFEE-D249-B8F3-0A207C9D5C96}" srcOrd="0" destOrd="0" presId="urn:microsoft.com/office/officeart/2005/8/layout/list1"/>
    <dgm:cxn modelId="{90666E82-39FB-D74A-B0FC-7F1CA05A5317}" type="presOf" srcId="{519AF4E7-8A12-48FD-838F-C52B99FC00E8}" destId="{D9C81902-2E68-8940-BA6E-6F20997F031F}" srcOrd="0" destOrd="1" presId="urn:microsoft.com/office/officeart/2005/8/layout/list1"/>
    <dgm:cxn modelId="{80DD7283-B661-F145-985B-C1125F526BE2}" type="presOf" srcId="{EA6E1B65-50F9-46D2-99CF-F38B70B380EC}" destId="{76CC9045-1B72-8447-A651-A018C4EE98AA}" srcOrd="1" destOrd="0" presId="urn:microsoft.com/office/officeart/2005/8/layout/list1"/>
    <dgm:cxn modelId="{B43A30A8-8E8A-DE4A-904C-CC077BF499BD}" type="presOf" srcId="{FA5C6EDE-EC3A-42DA-B461-5162D011472C}" destId="{CC7B8809-07EE-E34D-B27C-03CEAFB2485A}" srcOrd="0" destOrd="0" presId="urn:microsoft.com/office/officeart/2005/8/layout/list1"/>
    <dgm:cxn modelId="{B229F2AD-71E9-4779-B28A-5D284321D79F}" srcId="{EA6E1B65-50F9-46D2-99CF-F38B70B380EC}" destId="{260B9C4A-2AF2-471D-BF48-336B8363CD6F}" srcOrd="0" destOrd="0" parTransId="{A661E4F8-D162-4CB3-B012-6CBB87397A2C}" sibTransId="{45535FF2-904F-4ABA-8A21-93DABBCBFAD4}"/>
    <dgm:cxn modelId="{3432DDAE-DF56-A540-8CAA-A150B16A9A99}" type="presOf" srcId="{46C33502-F00E-4AC1-8F8B-8D9CF417D249}" destId="{D9C81902-2E68-8940-BA6E-6F20997F031F}" srcOrd="0" destOrd="3" presId="urn:microsoft.com/office/officeart/2005/8/layout/list1"/>
    <dgm:cxn modelId="{69C243C1-2AFB-504F-95B3-7EF2AAA40DE3}" type="presOf" srcId="{2ED3FDE7-DAC4-4B8B-9E68-D7C195A52CD1}" destId="{41969C60-B8AB-E640-BFE8-3007F1F7840C}" srcOrd="0" destOrd="2" presId="urn:microsoft.com/office/officeart/2005/8/layout/list1"/>
    <dgm:cxn modelId="{2BFEBED8-2417-4286-B406-45468D931E69}" srcId="{EA6E1B65-50F9-46D2-99CF-F38B70B380EC}" destId="{46C33502-F00E-4AC1-8F8B-8D9CF417D249}" srcOrd="3" destOrd="0" parTransId="{5C24FFBA-DD29-4DD5-B0B9-958EE96300A8}" sibTransId="{1C9B564D-A149-40B1-9761-C04BC1264D59}"/>
    <dgm:cxn modelId="{3882F1F6-EF54-4903-95D8-03676AD8D5D2}" srcId="{BA296868-314E-41E8-85E5-5EC95FF1F21B}" destId="{FA5C6EDE-EC3A-42DA-B461-5162D011472C}" srcOrd="1" destOrd="0" parTransId="{78834943-14BB-4BC4-8DF4-292A231E0FE9}" sibTransId="{1C7BE358-CEC4-4DE2-90A2-E395607D6DEE}"/>
    <dgm:cxn modelId="{919FA57D-DC40-3A4B-BEB6-04DC3C731856}" type="presParOf" srcId="{48B21FC7-B5F2-8044-87BF-C15FBAE44878}" destId="{B24CF357-8FB3-D84F-A16A-A685D00BD68C}" srcOrd="0" destOrd="0" presId="urn:microsoft.com/office/officeart/2005/8/layout/list1"/>
    <dgm:cxn modelId="{6661054B-790B-AC41-95E0-5E554C30461A}" type="presParOf" srcId="{B24CF357-8FB3-D84F-A16A-A685D00BD68C}" destId="{1575F301-BFEE-D249-B8F3-0A207C9D5C96}" srcOrd="0" destOrd="0" presId="urn:microsoft.com/office/officeart/2005/8/layout/list1"/>
    <dgm:cxn modelId="{2AD3C400-B715-0E42-9777-6529E0F2B9C1}" type="presParOf" srcId="{B24CF357-8FB3-D84F-A16A-A685D00BD68C}" destId="{76CC9045-1B72-8447-A651-A018C4EE98AA}" srcOrd="1" destOrd="0" presId="urn:microsoft.com/office/officeart/2005/8/layout/list1"/>
    <dgm:cxn modelId="{532291EA-43D9-2C4F-B457-DAC1CEB0A08A}" type="presParOf" srcId="{48B21FC7-B5F2-8044-87BF-C15FBAE44878}" destId="{3C14F482-D656-5346-BF35-4CE4F4B39398}" srcOrd="1" destOrd="0" presId="urn:microsoft.com/office/officeart/2005/8/layout/list1"/>
    <dgm:cxn modelId="{5ADECEAA-65BA-6E42-B76B-106A951B5C31}" type="presParOf" srcId="{48B21FC7-B5F2-8044-87BF-C15FBAE44878}" destId="{D9C81902-2E68-8940-BA6E-6F20997F031F}" srcOrd="2" destOrd="0" presId="urn:microsoft.com/office/officeart/2005/8/layout/list1"/>
    <dgm:cxn modelId="{90657FF2-D757-834C-9680-8BF5249AA668}" type="presParOf" srcId="{48B21FC7-B5F2-8044-87BF-C15FBAE44878}" destId="{49146CA4-40F6-BA41-8271-2E0FF6D5A5B0}" srcOrd="3" destOrd="0" presId="urn:microsoft.com/office/officeart/2005/8/layout/list1"/>
    <dgm:cxn modelId="{49A05AAA-7F74-C34C-9DA5-ABCEEFBBD9BF}" type="presParOf" srcId="{48B21FC7-B5F2-8044-87BF-C15FBAE44878}" destId="{67BA0401-7CCE-B840-AA04-82BC3D65B746}" srcOrd="4" destOrd="0" presId="urn:microsoft.com/office/officeart/2005/8/layout/list1"/>
    <dgm:cxn modelId="{16C8BA14-1A3D-6249-8F10-91C230BEC90A}" type="presParOf" srcId="{67BA0401-7CCE-B840-AA04-82BC3D65B746}" destId="{CC7B8809-07EE-E34D-B27C-03CEAFB2485A}" srcOrd="0" destOrd="0" presId="urn:microsoft.com/office/officeart/2005/8/layout/list1"/>
    <dgm:cxn modelId="{25E144FF-735F-144E-B4B0-7A018A1F2B4B}" type="presParOf" srcId="{67BA0401-7CCE-B840-AA04-82BC3D65B746}" destId="{3282FE26-554E-5F42-9E31-8E083BD0D7E0}" srcOrd="1" destOrd="0" presId="urn:microsoft.com/office/officeart/2005/8/layout/list1"/>
    <dgm:cxn modelId="{1FD846D2-9394-F649-8A65-96614C06B5C8}" type="presParOf" srcId="{48B21FC7-B5F2-8044-87BF-C15FBAE44878}" destId="{50B8C213-9A7B-F448-A00D-7D5B9A321B4F}" srcOrd="5" destOrd="0" presId="urn:microsoft.com/office/officeart/2005/8/layout/list1"/>
    <dgm:cxn modelId="{7DEC34FF-CC99-2A4C-818D-7BFDC525E19B}" type="presParOf" srcId="{48B21FC7-B5F2-8044-87BF-C15FBAE44878}" destId="{41969C60-B8AB-E640-BFE8-3007F1F7840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E902CF2-A611-42E6-8672-65E15CAC13B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797CE1D7-8824-4FC0-A28F-B3B274FE239A}">
      <dgm:prSet/>
      <dgm:spPr/>
      <dgm:t>
        <a:bodyPr/>
        <a:lstStyle/>
        <a:p>
          <a:r>
            <a:rPr lang="en-US" b="1" i="0"/>
            <a:t>Data Isolation</a:t>
          </a:r>
          <a:r>
            <a:rPr lang="en-US" b="0" i="0"/>
            <a:t>: Processes provide better data isolation as each process has its own address space. This is suitable for tasks that require security and stability.</a:t>
          </a:r>
          <a:endParaRPr lang="en-US"/>
        </a:p>
      </dgm:t>
    </dgm:pt>
    <dgm:pt modelId="{DE084E77-F79B-428D-B72A-7183832B221A}" type="parTrans" cxnId="{BE5D8184-FF30-4B89-85BF-D9BAC9A1A851}">
      <dgm:prSet/>
      <dgm:spPr/>
      <dgm:t>
        <a:bodyPr/>
        <a:lstStyle/>
        <a:p>
          <a:endParaRPr lang="en-US"/>
        </a:p>
      </dgm:t>
    </dgm:pt>
    <dgm:pt modelId="{67C38691-3D09-41F2-B475-B85DA5016889}" type="sibTrans" cxnId="{BE5D8184-FF30-4B89-85BF-D9BAC9A1A851}">
      <dgm:prSet/>
      <dgm:spPr/>
      <dgm:t>
        <a:bodyPr/>
        <a:lstStyle/>
        <a:p>
          <a:endParaRPr lang="en-US"/>
        </a:p>
      </dgm:t>
    </dgm:pt>
    <dgm:pt modelId="{E5B63AD6-345A-45B4-88D4-2356DBB55F4E}">
      <dgm:prSet/>
      <dgm:spPr/>
      <dgm:t>
        <a:bodyPr/>
        <a:lstStyle/>
        <a:p>
          <a:r>
            <a:rPr lang="en-US" b="1" i="0"/>
            <a:t>Data Sharing</a:t>
          </a:r>
          <a:r>
            <a:rPr lang="en-US" b="0" i="0"/>
            <a:t>: Threads share memory within the same process, making data sharing more straightforward and efficient. This is ideal for applications that require quick communication between threads.</a:t>
          </a:r>
          <a:endParaRPr lang="en-US"/>
        </a:p>
      </dgm:t>
    </dgm:pt>
    <dgm:pt modelId="{C102FE0B-E325-41C5-8B4F-099562EC4896}" type="parTrans" cxnId="{FAF8373F-8780-4FA5-89A3-2DA2CE00CA5C}">
      <dgm:prSet/>
      <dgm:spPr/>
      <dgm:t>
        <a:bodyPr/>
        <a:lstStyle/>
        <a:p>
          <a:endParaRPr lang="en-US"/>
        </a:p>
      </dgm:t>
    </dgm:pt>
    <dgm:pt modelId="{89CB9277-F564-4995-AC21-6BABF9E4C6BB}" type="sibTrans" cxnId="{FAF8373F-8780-4FA5-89A3-2DA2CE00CA5C}">
      <dgm:prSet/>
      <dgm:spPr/>
      <dgm:t>
        <a:bodyPr/>
        <a:lstStyle/>
        <a:p>
          <a:endParaRPr lang="en-US"/>
        </a:p>
      </dgm:t>
    </dgm:pt>
    <dgm:pt modelId="{9C062B8A-6249-4BDF-91FC-C4572B525EBC}">
      <dgm:prSet/>
      <dgm:spPr/>
      <dgm:t>
        <a:bodyPr/>
        <a:lstStyle/>
        <a:p>
          <a:r>
            <a:rPr lang="en-US" b="1" i="0"/>
            <a:t>Synchronization Overhead</a:t>
          </a:r>
          <a:r>
            <a:rPr lang="en-US" b="0" i="0"/>
            <a:t>: With threads sharing memory, there's a need for synchronization mechanisms to avoid race conditions, which may introduce overhead. Processes do not share memory by default, so they may require other inter-process communication (IPC) techniques, which can be more complex and slower but inherently avoid some concurrency issues.</a:t>
          </a:r>
          <a:endParaRPr lang="en-US"/>
        </a:p>
      </dgm:t>
    </dgm:pt>
    <dgm:pt modelId="{183AD913-2A44-4304-B2EB-4977B4CFC631}" type="parTrans" cxnId="{3F6FA939-B924-4F76-90C9-2F4882671155}">
      <dgm:prSet/>
      <dgm:spPr/>
      <dgm:t>
        <a:bodyPr/>
        <a:lstStyle/>
        <a:p>
          <a:endParaRPr lang="en-US"/>
        </a:p>
      </dgm:t>
    </dgm:pt>
    <dgm:pt modelId="{86D163D0-A0EA-4754-9A6A-52B1210F578F}" type="sibTrans" cxnId="{3F6FA939-B924-4F76-90C9-2F4882671155}">
      <dgm:prSet/>
      <dgm:spPr/>
      <dgm:t>
        <a:bodyPr/>
        <a:lstStyle/>
        <a:p>
          <a:endParaRPr lang="en-US"/>
        </a:p>
      </dgm:t>
    </dgm:pt>
    <dgm:pt modelId="{03837EA3-6DE9-4AB3-BA2E-21E4E35D61BC}">
      <dgm:prSet/>
      <dgm:spPr/>
      <dgm:t>
        <a:bodyPr/>
        <a:lstStyle/>
        <a:p>
          <a:r>
            <a:rPr lang="en-US" b="1" i="0"/>
            <a:t>System Resources</a:t>
          </a:r>
          <a:r>
            <a:rPr lang="en-US" b="0" i="0"/>
            <a:t>: Processes are more resource-intensive than threads. If an application requires a lot of parallel tasks, using threads might be more resource-efficient.</a:t>
          </a:r>
          <a:endParaRPr lang="en-US"/>
        </a:p>
      </dgm:t>
    </dgm:pt>
    <dgm:pt modelId="{E8303D5F-D7A8-4A95-ADD3-65EE1034B5C7}" type="parTrans" cxnId="{9A7B4F7B-C4FD-4363-BE29-A4DA67DB2A2E}">
      <dgm:prSet/>
      <dgm:spPr/>
      <dgm:t>
        <a:bodyPr/>
        <a:lstStyle/>
        <a:p>
          <a:endParaRPr lang="en-US"/>
        </a:p>
      </dgm:t>
    </dgm:pt>
    <dgm:pt modelId="{E8D701D3-EC75-4CA3-B6C0-F3368542BEF2}" type="sibTrans" cxnId="{9A7B4F7B-C4FD-4363-BE29-A4DA67DB2A2E}">
      <dgm:prSet/>
      <dgm:spPr/>
      <dgm:t>
        <a:bodyPr/>
        <a:lstStyle/>
        <a:p>
          <a:endParaRPr lang="en-US"/>
        </a:p>
      </dgm:t>
    </dgm:pt>
    <dgm:pt modelId="{DBBA8619-D062-40B4-8C67-C0DC2B20B24A}">
      <dgm:prSet/>
      <dgm:spPr/>
      <dgm:t>
        <a:bodyPr/>
        <a:lstStyle/>
        <a:p>
          <a:r>
            <a:rPr lang="en-US" b="1" i="0"/>
            <a:t>Scalability</a:t>
          </a:r>
          <a:r>
            <a:rPr lang="en-US" b="0" i="0"/>
            <a:t>: Memory sharing via threads can be more scalable within a single system. However, when scaling across systems, processes might be preferred, as they do not share memory and can run independently on different machines.</a:t>
          </a:r>
          <a:endParaRPr lang="en-US"/>
        </a:p>
      </dgm:t>
    </dgm:pt>
    <dgm:pt modelId="{7B824750-AD0B-4B59-A4D4-91D0FA90993C}" type="parTrans" cxnId="{874A7740-16B6-4EF2-8038-5B7CF2B45788}">
      <dgm:prSet/>
      <dgm:spPr/>
      <dgm:t>
        <a:bodyPr/>
        <a:lstStyle/>
        <a:p>
          <a:endParaRPr lang="en-US"/>
        </a:p>
      </dgm:t>
    </dgm:pt>
    <dgm:pt modelId="{7BEDEC50-6097-43A1-8F16-760B74DD005F}" type="sibTrans" cxnId="{874A7740-16B6-4EF2-8038-5B7CF2B45788}">
      <dgm:prSet/>
      <dgm:spPr/>
      <dgm:t>
        <a:bodyPr/>
        <a:lstStyle/>
        <a:p>
          <a:endParaRPr lang="en-US"/>
        </a:p>
      </dgm:t>
    </dgm:pt>
    <dgm:pt modelId="{BB4BDB8B-7EA8-4B72-9928-41A27517635B}">
      <dgm:prSet/>
      <dgm:spPr/>
      <dgm:t>
        <a:bodyPr/>
        <a:lstStyle/>
        <a:p>
          <a:r>
            <a:rPr lang="en-US" b="1" i="0"/>
            <a:t>Concurrency Model</a:t>
          </a:r>
          <a:r>
            <a:rPr lang="en-US" b="0" i="0"/>
            <a:t>: The choice might be influenced by the programming language's concurrency model. Some languages and runtimes favor threads (e.g., Java), while others might encourage processes (e.g., Erlang, Golang).</a:t>
          </a:r>
          <a:endParaRPr lang="en-US"/>
        </a:p>
      </dgm:t>
    </dgm:pt>
    <dgm:pt modelId="{DF8A63A9-8A8D-4901-8CA1-016866EC8317}" type="parTrans" cxnId="{FA7A7A26-500F-48B8-9F23-D834F4D901DE}">
      <dgm:prSet/>
      <dgm:spPr/>
      <dgm:t>
        <a:bodyPr/>
        <a:lstStyle/>
        <a:p>
          <a:endParaRPr lang="en-US"/>
        </a:p>
      </dgm:t>
    </dgm:pt>
    <dgm:pt modelId="{A11B355E-EB5A-4400-9259-B5417FC63D0B}" type="sibTrans" cxnId="{FA7A7A26-500F-48B8-9F23-D834F4D901DE}">
      <dgm:prSet/>
      <dgm:spPr/>
      <dgm:t>
        <a:bodyPr/>
        <a:lstStyle/>
        <a:p>
          <a:endParaRPr lang="en-US"/>
        </a:p>
      </dgm:t>
    </dgm:pt>
    <dgm:pt modelId="{A7C92BB6-0EB0-490A-94FC-484CFE8B9953}">
      <dgm:prSet/>
      <dgm:spPr/>
      <dgm:t>
        <a:bodyPr/>
        <a:lstStyle/>
        <a:p>
          <a:r>
            <a:rPr lang="en-US" b="1" i="0"/>
            <a:t>Performance</a:t>
          </a:r>
          <a:r>
            <a:rPr lang="en-US" b="0" i="0"/>
            <a:t>: Shared memory and threads can lead to better performance due to faster data access and lower context switch overhead. However, the potential for contention and complex synchronization logic can mitigate these advantages.</a:t>
          </a:r>
          <a:endParaRPr lang="en-US"/>
        </a:p>
      </dgm:t>
    </dgm:pt>
    <dgm:pt modelId="{9DAFF874-5FCB-4517-BB5E-CE33CBE823E9}" type="parTrans" cxnId="{C8779C01-74F3-4821-A86C-98922BCAE9B9}">
      <dgm:prSet/>
      <dgm:spPr/>
      <dgm:t>
        <a:bodyPr/>
        <a:lstStyle/>
        <a:p>
          <a:endParaRPr lang="en-US"/>
        </a:p>
      </dgm:t>
    </dgm:pt>
    <dgm:pt modelId="{0462F6EF-54DF-48F9-8BB4-3C8E0F23AA81}" type="sibTrans" cxnId="{C8779C01-74F3-4821-A86C-98922BCAE9B9}">
      <dgm:prSet/>
      <dgm:spPr/>
      <dgm:t>
        <a:bodyPr/>
        <a:lstStyle/>
        <a:p>
          <a:endParaRPr lang="en-US"/>
        </a:p>
      </dgm:t>
    </dgm:pt>
    <dgm:pt modelId="{1C7183E3-C90A-49FE-821B-11ABDE759497}">
      <dgm:prSet/>
      <dgm:spPr/>
      <dgm:t>
        <a:bodyPr/>
        <a:lstStyle/>
        <a:p>
          <a:r>
            <a:rPr lang="en-US" b="1" i="0"/>
            <a:t>Reliability</a:t>
          </a:r>
          <a:r>
            <a:rPr lang="en-US" b="0" i="0"/>
            <a:t>: A fault in one process does not affect other processes, but a fault in one thread can potentially bring down the entire process due to shared memory.</a:t>
          </a:r>
          <a:endParaRPr lang="en-US"/>
        </a:p>
      </dgm:t>
    </dgm:pt>
    <dgm:pt modelId="{E8F94477-0B17-43FA-9954-5D77570B4613}" type="parTrans" cxnId="{B85EF8D2-AFDA-4044-87F2-EA22823579E7}">
      <dgm:prSet/>
      <dgm:spPr/>
      <dgm:t>
        <a:bodyPr/>
        <a:lstStyle/>
        <a:p>
          <a:endParaRPr lang="en-US"/>
        </a:p>
      </dgm:t>
    </dgm:pt>
    <dgm:pt modelId="{E816CFAE-D444-493F-897A-E1A9B7B5102B}" type="sibTrans" cxnId="{B85EF8D2-AFDA-4044-87F2-EA22823579E7}">
      <dgm:prSet/>
      <dgm:spPr/>
      <dgm:t>
        <a:bodyPr/>
        <a:lstStyle/>
        <a:p>
          <a:endParaRPr lang="en-US"/>
        </a:p>
      </dgm:t>
    </dgm:pt>
    <dgm:pt modelId="{FCC88A9B-9F7D-4A5A-80E1-29447DB42435}">
      <dgm:prSet/>
      <dgm:spPr/>
      <dgm:t>
        <a:bodyPr/>
        <a:lstStyle/>
        <a:p>
          <a:r>
            <a:rPr lang="en-US" b="1" i="0"/>
            <a:t>Complexity</a:t>
          </a:r>
          <a:r>
            <a:rPr lang="en-US" b="0" i="0"/>
            <a:t>: Using shared memory with threads can make an application more complex due to the need for synchronization. This complexity can lead to errors that are hard to detect and fix.</a:t>
          </a:r>
          <a:endParaRPr lang="en-US"/>
        </a:p>
      </dgm:t>
    </dgm:pt>
    <dgm:pt modelId="{C7523B83-1A08-437E-9B70-579C715D2E47}" type="parTrans" cxnId="{5F80CDFD-B396-490A-88D6-F8F938951996}">
      <dgm:prSet/>
      <dgm:spPr/>
      <dgm:t>
        <a:bodyPr/>
        <a:lstStyle/>
        <a:p>
          <a:endParaRPr lang="en-US"/>
        </a:p>
      </dgm:t>
    </dgm:pt>
    <dgm:pt modelId="{4D06334F-ACDA-4747-9871-EAF27F7EF1BF}" type="sibTrans" cxnId="{5F80CDFD-B396-490A-88D6-F8F938951996}">
      <dgm:prSet/>
      <dgm:spPr/>
      <dgm:t>
        <a:bodyPr/>
        <a:lstStyle/>
        <a:p>
          <a:endParaRPr lang="en-US"/>
        </a:p>
      </dgm:t>
    </dgm:pt>
    <dgm:pt modelId="{BDB8976E-5AC2-47C6-9375-33900FDF256B}">
      <dgm:prSet/>
      <dgm:spPr/>
      <dgm:t>
        <a:bodyPr/>
        <a:lstStyle/>
        <a:p>
          <a:r>
            <a:rPr lang="en-US" b="1" i="0"/>
            <a:t>Programming Paradigms</a:t>
          </a:r>
          <a:r>
            <a:rPr lang="en-US" b="0" i="0"/>
            <a:t>: Some programming paradigms, like Object-Oriented Programming, might encourage encapsulation and separation of data which can fit well with processes, whereas Functional Programming might encourage immutability which can simplify thread-based memory sharing.</a:t>
          </a:r>
          <a:endParaRPr lang="en-US"/>
        </a:p>
      </dgm:t>
    </dgm:pt>
    <dgm:pt modelId="{59A20C7B-5579-474B-8185-8BC4E6D44F1A}" type="parTrans" cxnId="{FE214043-AFE5-48D4-97E9-2D653FADABCE}">
      <dgm:prSet/>
      <dgm:spPr/>
      <dgm:t>
        <a:bodyPr/>
        <a:lstStyle/>
        <a:p>
          <a:endParaRPr lang="en-US"/>
        </a:p>
      </dgm:t>
    </dgm:pt>
    <dgm:pt modelId="{7D0D12B7-56D5-4A9F-BC52-F1B351F9765B}" type="sibTrans" cxnId="{FE214043-AFE5-48D4-97E9-2D653FADABCE}">
      <dgm:prSet/>
      <dgm:spPr/>
      <dgm:t>
        <a:bodyPr/>
        <a:lstStyle/>
        <a:p>
          <a:endParaRPr lang="en-US"/>
        </a:p>
      </dgm:t>
    </dgm:pt>
    <dgm:pt modelId="{F3E8F9E0-4818-B242-8723-910C84E2CC1B}" type="pres">
      <dgm:prSet presAssocID="{6E902CF2-A611-42E6-8672-65E15CAC13B9}" presName="diagram" presStyleCnt="0">
        <dgm:presLayoutVars>
          <dgm:dir/>
          <dgm:resizeHandles val="exact"/>
        </dgm:presLayoutVars>
      </dgm:prSet>
      <dgm:spPr/>
    </dgm:pt>
    <dgm:pt modelId="{8714F471-57C1-2C4E-A8F5-A38F6FBB420B}" type="pres">
      <dgm:prSet presAssocID="{797CE1D7-8824-4FC0-A28F-B3B274FE239A}" presName="node" presStyleLbl="node1" presStyleIdx="0" presStyleCnt="10">
        <dgm:presLayoutVars>
          <dgm:bulletEnabled val="1"/>
        </dgm:presLayoutVars>
      </dgm:prSet>
      <dgm:spPr/>
    </dgm:pt>
    <dgm:pt modelId="{36030B00-74D8-5E4E-A4EB-0515E49F7A9A}" type="pres">
      <dgm:prSet presAssocID="{67C38691-3D09-41F2-B475-B85DA5016889}" presName="sibTrans" presStyleCnt="0"/>
      <dgm:spPr/>
    </dgm:pt>
    <dgm:pt modelId="{9B9BE65E-6E01-7849-A8EA-9E3B88142AEB}" type="pres">
      <dgm:prSet presAssocID="{E5B63AD6-345A-45B4-88D4-2356DBB55F4E}" presName="node" presStyleLbl="node1" presStyleIdx="1" presStyleCnt="10">
        <dgm:presLayoutVars>
          <dgm:bulletEnabled val="1"/>
        </dgm:presLayoutVars>
      </dgm:prSet>
      <dgm:spPr/>
    </dgm:pt>
    <dgm:pt modelId="{986D728F-4F75-B948-92C9-559B21FF6AC5}" type="pres">
      <dgm:prSet presAssocID="{89CB9277-F564-4995-AC21-6BABF9E4C6BB}" presName="sibTrans" presStyleCnt="0"/>
      <dgm:spPr/>
    </dgm:pt>
    <dgm:pt modelId="{7273A824-B2C0-B743-ABA1-E60C1E6CF901}" type="pres">
      <dgm:prSet presAssocID="{9C062B8A-6249-4BDF-91FC-C4572B525EBC}" presName="node" presStyleLbl="node1" presStyleIdx="2" presStyleCnt="10">
        <dgm:presLayoutVars>
          <dgm:bulletEnabled val="1"/>
        </dgm:presLayoutVars>
      </dgm:prSet>
      <dgm:spPr/>
    </dgm:pt>
    <dgm:pt modelId="{35FA8C42-A822-584D-8762-4280BEC01EE0}" type="pres">
      <dgm:prSet presAssocID="{86D163D0-A0EA-4754-9A6A-52B1210F578F}" presName="sibTrans" presStyleCnt="0"/>
      <dgm:spPr/>
    </dgm:pt>
    <dgm:pt modelId="{8520919F-945D-AF47-9AD3-1894BAB6CF63}" type="pres">
      <dgm:prSet presAssocID="{03837EA3-6DE9-4AB3-BA2E-21E4E35D61BC}" presName="node" presStyleLbl="node1" presStyleIdx="3" presStyleCnt="10">
        <dgm:presLayoutVars>
          <dgm:bulletEnabled val="1"/>
        </dgm:presLayoutVars>
      </dgm:prSet>
      <dgm:spPr/>
    </dgm:pt>
    <dgm:pt modelId="{3FEAB880-8D7E-9545-81F2-B7BCCF6A55E9}" type="pres">
      <dgm:prSet presAssocID="{E8D701D3-EC75-4CA3-B6C0-F3368542BEF2}" presName="sibTrans" presStyleCnt="0"/>
      <dgm:spPr/>
    </dgm:pt>
    <dgm:pt modelId="{FC39A5E9-CB76-3640-BAEF-3007779A0236}" type="pres">
      <dgm:prSet presAssocID="{DBBA8619-D062-40B4-8C67-C0DC2B20B24A}" presName="node" presStyleLbl="node1" presStyleIdx="4" presStyleCnt="10">
        <dgm:presLayoutVars>
          <dgm:bulletEnabled val="1"/>
        </dgm:presLayoutVars>
      </dgm:prSet>
      <dgm:spPr/>
    </dgm:pt>
    <dgm:pt modelId="{981C6A57-CBE7-6846-BF96-107A740B2802}" type="pres">
      <dgm:prSet presAssocID="{7BEDEC50-6097-43A1-8F16-760B74DD005F}" presName="sibTrans" presStyleCnt="0"/>
      <dgm:spPr/>
    </dgm:pt>
    <dgm:pt modelId="{777ECAEB-3CC2-F846-8AD1-AC7221DB764B}" type="pres">
      <dgm:prSet presAssocID="{BB4BDB8B-7EA8-4B72-9928-41A27517635B}" presName="node" presStyleLbl="node1" presStyleIdx="5" presStyleCnt="10">
        <dgm:presLayoutVars>
          <dgm:bulletEnabled val="1"/>
        </dgm:presLayoutVars>
      </dgm:prSet>
      <dgm:spPr/>
    </dgm:pt>
    <dgm:pt modelId="{1D0D34F2-D211-854B-85BB-F6FE0F7C5C30}" type="pres">
      <dgm:prSet presAssocID="{A11B355E-EB5A-4400-9259-B5417FC63D0B}" presName="sibTrans" presStyleCnt="0"/>
      <dgm:spPr/>
    </dgm:pt>
    <dgm:pt modelId="{D58268A3-B225-E748-B921-3916E2DFB280}" type="pres">
      <dgm:prSet presAssocID="{A7C92BB6-0EB0-490A-94FC-484CFE8B9953}" presName="node" presStyleLbl="node1" presStyleIdx="6" presStyleCnt="10">
        <dgm:presLayoutVars>
          <dgm:bulletEnabled val="1"/>
        </dgm:presLayoutVars>
      </dgm:prSet>
      <dgm:spPr/>
    </dgm:pt>
    <dgm:pt modelId="{81069CA3-8A8C-8241-8ACC-A1799B2FF210}" type="pres">
      <dgm:prSet presAssocID="{0462F6EF-54DF-48F9-8BB4-3C8E0F23AA81}" presName="sibTrans" presStyleCnt="0"/>
      <dgm:spPr/>
    </dgm:pt>
    <dgm:pt modelId="{597FBFC1-ADC1-2946-9F53-0F25FE85F972}" type="pres">
      <dgm:prSet presAssocID="{1C7183E3-C90A-49FE-821B-11ABDE759497}" presName="node" presStyleLbl="node1" presStyleIdx="7" presStyleCnt="10">
        <dgm:presLayoutVars>
          <dgm:bulletEnabled val="1"/>
        </dgm:presLayoutVars>
      </dgm:prSet>
      <dgm:spPr/>
    </dgm:pt>
    <dgm:pt modelId="{33CAE4B0-88C1-4E4D-A661-08DA2CDD1D51}" type="pres">
      <dgm:prSet presAssocID="{E816CFAE-D444-493F-897A-E1A9B7B5102B}" presName="sibTrans" presStyleCnt="0"/>
      <dgm:spPr/>
    </dgm:pt>
    <dgm:pt modelId="{C9402AE0-AF1D-6A48-99F5-C0CD3960499C}" type="pres">
      <dgm:prSet presAssocID="{FCC88A9B-9F7D-4A5A-80E1-29447DB42435}" presName="node" presStyleLbl="node1" presStyleIdx="8" presStyleCnt="10">
        <dgm:presLayoutVars>
          <dgm:bulletEnabled val="1"/>
        </dgm:presLayoutVars>
      </dgm:prSet>
      <dgm:spPr/>
    </dgm:pt>
    <dgm:pt modelId="{12969F66-4CED-2546-8AF3-A003ADB6D824}" type="pres">
      <dgm:prSet presAssocID="{4D06334F-ACDA-4747-9871-EAF27F7EF1BF}" presName="sibTrans" presStyleCnt="0"/>
      <dgm:spPr/>
    </dgm:pt>
    <dgm:pt modelId="{404060A4-38C0-4C47-9828-6D225FDAD039}" type="pres">
      <dgm:prSet presAssocID="{BDB8976E-5AC2-47C6-9375-33900FDF256B}" presName="node" presStyleLbl="node1" presStyleIdx="9" presStyleCnt="10">
        <dgm:presLayoutVars>
          <dgm:bulletEnabled val="1"/>
        </dgm:presLayoutVars>
      </dgm:prSet>
      <dgm:spPr/>
    </dgm:pt>
  </dgm:ptLst>
  <dgm:cxnLst>
    <dgm:cxn modelId="{C8779C01-74F3-4821-A86C-98922BCAE9B9}" srcId="{6E902CF2-A611-42E6-8672-65E15CAC13B9}" destId="{A7C92BB6-0EB0-490A-94FC-484CFE8B9953}" srcOrd="6" destOrd="0" parTransId="{9DAFF874-5FCB-4517-BB5E-CE33CBE823E9}" sibTransId="{0462F6EF-54DF-48F9-8BB4-3C8E0F23AA81}"/>
    <dgm:cxn modelId="{FA7A7A26-500F-48B8-9F23-D834F4D901DE}" srcId="{6E902CF2-A611-42E6-8672-65E15CAC13B9}" destId="{BB4BDB8B-7EA8-4B72-9928-41A27517635B}" srcOrd="5" destOrd="0" parTransId="{DF8A63A9-8A8D-4901-8CA1-016866EC8317}" sibTransId="{A11B355E-EB5A-4400-9259-B5417FC63D0B}"/>
    <dgm:cxn modelId="{3F6FA939-B924-4F76-90C9-2F4882671155}" srcId="{6E902CF2-A611-42E6-8672-65E15CAC13B9}" destId="{9C062B8A-6249-4BDF-91FC-C4572B525EBC}" srcOrd="2" destOrd="0" parTransId="{183AD913-2A44-4304-B2EB-4977B4CFC631}" sibTransId="{86D163D0-A0EA-4754-9A6A-52B1210F578F}"/>
    <dgm:cxn modelId="{FAF8373F-8780-4FA5-89A3-2DA2CE00CA5C}" srcId="{6E902CF2-A611-42E6-8672-65E15CAC13B9}" destId="{E5B63AD6-345A-45B4-88D4-2356DBB55F4E}" srcOrd="1" destOrd="0" parTransId="{C102FE0B-E325-41C5-8B4F-099562EC4896}" sibTransId="{89CB9277-F564-4995-AC21-6BABF9E4C6BB}"/>
    <dgm:cxn modelId="{B1B78D3F-3E0A-2845-9293-C70991B5E662}" type="presOf" srcId="{DBBA8619-D062-40B4-8C67-C0DC2B20B24A}" destId="{FC39A5E9-CB76-3640-BAEF-3007779A0236}" srcOrd="0" destOrd="0" presId="urn:microsoft.com/office/officeart/2005/8/layout/default"/>
    <dgm:cxn modelId="{874A7740-16B6-4EF2-8038-5B7CF2B45788}" srcId="{6E902CF2-A611-42E6-8672-65E15CAC13B9}" destId="{DBBA8619-D062-40B4-8C67-C0DC2B20B24A}" srcOrd="4" destOrd="0" parTransId="{7B824750-AD0B-4B59-A4D4-91D0FA90993C}" sibTransId="{7BEDEC50-6097-43A1-8F16-760B74DD005F}"/>
    <dgm:cxn modelId="{FE214043-AFE5-48D4-97E9-2D653FADABCE}" srcId="{6E902CF2-A611-42E6-8672-65E15CAC13B9}" destId="{BDB8976E-5AC2-47C6-9375-33900FDF256B}" srcOrd="9" destOrd="0" parTransId="{59A20C7B-5579-474B-8185-8BC4E6D44F1A}" sibTransId="{7D0D12B7-56D5-4A9F-BC52-F1B351F9765B}"/>
    <dgm:cxn modelId="{4DDF4F51-E88B-CE46-800E-6E1C0E7A87E0}" type="presOf" srcId="{A7C92BB6-0EB0-490A-94FC-484CFE8B9953}" destId="{D58268A3-B225-E748-B921-3916E2DFB280}" srcOrd="0" destOrd="0" presId="urn:microsoft.com/office/officeart/2005/8/layout/default"/>
    <dgm:cxn modelId="{C44B7860-E694-554C-921B-E57822A44FF3}" type="presOf" srcId="{9C062B8A-6249-4BDF-91FC-C4572B525EBC}" destId="{7273A824-B2C0-B743-ABA1-E60C1E6CF901}" srcOrd="0" destOrd="0" presId="urn:microsoft.com/office/officeart/2005/8/layout/default"/>
    <dgm:cxn modelId="{C3519676-D705-9748-BE2B-6F08B35C919D}" type="presOf" srcId="{BDB8976E-5AC2-47C6-9375-33900FDF256B}" destId="{404060A4-38C0-4C47-9828-6D225FDAD039}" srcOrd="0" destOrd="0" presId="urn:microsoft.com/office/officeart/2005/8/layout/default"/>
    <dgm:cxn modelId="{9A7B4F7B-C4FD-4363-BE29-A4DA67DB2A2E}" srcId="{6E902CF2-A611-42E6-8672-65E15CAC13B9}" destId="{03837EA3-6DE9-4AB3-BA2E-21E4E35D61BC}" srcOrd="3" destOrd="0" parTransId="{E8303D5F-D7A8-4A95-ADD3-65EE1034B5C7}" sibTransId="{E8D701D3-EC75-4CA3-B6C0-F3368542BEF2}"/>
    <dgm:cxn modelId="{BE5D8184-FF30-4B89-85BF-D9BAC9A1A851}" srcId="{6E902CF2-A611-42E6-8672-65E15CAC13B9}" destId="{797CE1D7-8824-4FC0-A28F-B3B274FE239A}" srcOrd="0" destOrd="0" parTransId="{DE084E77-F79B-428D-B72A-7183832B221A}" sibTransId="{67C38691-3D09-41F2-B475-B85DA5016889}"/>
    <dgm:cxn modelId="{575A278B-6199-E748-A56B-1B5CC38841E4}" type="presOf" srcId="{03837EA3-6DE9-4AB3-BA2E-21E4E35D61BC}" destId="{8520919F-945D-AF47-9AD3-1894BAB6CF63}" srcOrd="0" destOrd="0" presId="urn:microsoft.com/office/officeart/2005/8/layout/default"/>
    <dgm:cxn modelId="{547878A0-3711-FA4F-A1C7-9575529021F7}" type="presOf" srcId="{6E902CF2-A611-42E6-8672-65E15CAC13B9}" destId="{F3E8F9E0-4818-B242-8723-910C84E2CC1B}" srcOrd="0" destOrd="0" presId="urn:microsoft.com/office/officeart/2005/8/layout/default"/>
    <dgm:cxn modelId="{4267FCC1-B50B-3E4C-8F75-8372468B2DB2}" type="presOf" srcId="{797CE1D7-8824-4FC0-A28F-B3B274FE239A}" destId="{8714F471-57C1-2C4E-A8F5-A38F6FBB420B}" srcOrd="0" destOrd="0" presId="urn:microsoft.com/office/officeart/2005/8/layout/default"/>
    <dgm:cxn modelId="{B85EF8D2-AFDA-4044-87F2-EA22823579E7}" srcId="{6E902CF2-A611-42E6-8672-65E15CAC13B9}" destId="{1C7183E3-C90A-49FE-821B-11ABDE759497}" srcOrd="7" destOrd="0" parTransId="{E8F94477-0B17-43FA-9954-5D77570B4613}" sibTransId="{E816CFAE-D444-493F-897A-E1A9B7B5102B}"/>
    <dgm:cxn modelId="{CC53C8D6-00AD-2144-B966-DF17CEEEECE0}" type="presOf" srcId="{1C7183E3-C90A-49FE-821B-11ABDE759497}" destId="{597FBFC1-ADC1-2946-9F53-0F25FE85F972}" srcOrd="0" destOrd="0" presId="urn:microsoft.com/office/officeart/2005/8/layout/default"/>
    <dgm:cxn modelId="{3711CDE7-9A84-0048-B65E-5FD72179E785}" type="presOf" srcId="{FCC88A9B-9F7D-4A5A-80E1-29447DB42435}" destId="{C9402AE0-AF1D-6A48-99F5-C0CD3960499C}" srcOrd="0" destOrd="0" presId="urn:microsoft.com/office/officeart/2005/8/layout/default"/>
    <dgm:cxn modelId="{51C439F6-1CFA-5442-A140-5D28F2222032}" type="presOf" srcId="{BB4BDB8B-7EA8-4B72-9928-41A27517635B}" destId="{777ECAEB-3CC2-F846-8AD1-AC7221DB764B}" srcOrd="0" destOrd="0" presId="urn:microsoft.com/office/officeart/2005/8/layout/default"/>
    <dgm:cxn modelId="{7CEA41F8-6BE8-0C4B-B2CC-64C02291A1EE}" type="presOf" srcId="{E5B63AD6-345A-45B4-88D4-2356DBB55F4E}" destId="{9B9BE65E-6E01-7849-A8EA-9E3B88142AEB}" srcOrd="0" destOrd="0" presId="urn:microsoft.com/office/officeart/2005/8/layout/default"/>
    <dgm:cxn modelId="{5F80CDFD-B396-490A-88D6-F8F938951996}" srcId="{6E902CF2-A611-42E6-8672-65E15CAC13B9}" destId="{FCC88A9B-9F7D-4A5A-80E1-29447DB42435}" srcOrd="8" destOrd="0" parTransId="{C7523B83-1A08-437E-9B70-579C715D2E47}" sibTransId="{4D06334F-ACDA-4747-9871-EAF27F7EF1BF}"/>
    <dgm:cxn modelId="{166EC6C9-BD48-1744-94A7-CA76F83A5ABF}" type="presParOf" srcId="{F3E8F9E0-4818-B242-8723-910C84E2CC1B}" destId="{8714F471-57C1-2C4E-A8F5-A38F6FBB420B}" srcOrd="0" destOrd="0" presId="urn:microsoft.com/office/officeart/2005/8/layout/default"/>
    <dgm:cxn modelId="{48D517F6-A1F9-2744-A924-D5CB778E0A84}" type="presParOf" srcId="{F3E8F9E0-4818-B242-8723-910C84E2CC1B}" destId="{36030B00-74D8-5E4E-A4EB-0515E49F7A9A}" srcOrd="1" destOrd="0" presId="urn:microsoft.com/office/officeart/2005/8/layout/default"/>
    <dgm:cxn modelId="{106B844C-04C0-2742-A933-69E6C08D7A92}" type="presParOf" srcId="{F3E8F9E0-4818-B242-8723-910C84E2CC1B}" destId="{9B9BE65E-6E01-7849-A8EA-9E3B88142AEB}" srcOrd="2" destOrd="0" presId="urn:microsoft.com/office/officeart/2005/8/layout/default"/>
    <dgm:cxn modelId="{4C357335-1B12-3645-8FC3-4097DCC8A67C}" type="presParOf" srcId="{F3E8F9E0-4818-B242-8723-910C84E2CC1B}" destId="{986D728F-4F75-B948-92C9-559B21FF6AC5}" srcOrd="3" destOrd="0" presId="urn:microsoft.com/office/officeart/2005/8/layout/default"/>
    <dgm:cxn modelId="{EB3600FF-40C0-7741-B04C-FEC1BB72E4B7}" type="presParOf" srcId="{F3E8F9E0-4818-B242-8723-910C84E2CC1B}" destId="{7273A824-B2C0-B743-ABA1-E60C1E6CF901}" srcOrd="4" destOrd="0" presId="urn:microsoft.com/office/officeart/2005/8/layout/default"/>
    <dgm:cxn modelId="{109A70CB-27B3-2743-B3C8-B4FC95C0011D}" type="presParOf" srcId="{F3E8F9E0-4818-B242-8723-910C84E2CC1B}" destId="{35FA8C42-A822-584D-8762-4280BEC01EE0}" srcOrd="5" destOrd="0" presId="urn:microsoft.com/office/officeart/2005/8/layout/default"/>
    <dgm:cxn modelId="{E9D439AA-76C3-984A-970B-8C2592C16BCF}" type="presParOf" srcId="{F3E8F9E0-4818-B242-8723-910C84E2CC1B}" destId="{8520919F-945D-AF47-9AD3-1894BAB6CF63}" srcOrd="6" destOrd="0" presId="urn:microsoft.com/office/officeart/2005/8/layout/default"/>
    <dgm:cxn modelId="{5C4F68AE-0C89-5349-8F24-5AE2288A42C2}" type="presParOf" srcId="{F3E8F9E0-4818-B242-8723-910C84E2CC1B}" destId="{3FEAB880-8D7E-9545-81F2-B7BCCF6A55E9}" srcOrd="7" destOrd="0" presId="urn:microsoft.com/office/officeart/2005/8/layout/default"/>
    <dgm:cxn modelId="{D1C09969-727F-F24C-9361-1A5C76A38FED}" type="presParOf" srcId="{F3E8F9E0-4818-B242-8723-910C84E2CC1B}" destId="{FC39A5E9-CB76-3640-BAEF-3007779A0236}" srcOrd="8" destOrd="0" presId="urn:microsoft.com/office/officeart/2005/8/layout/default"/>
    <dgm:cxn modelId="{07A49B96-847C-D24B-876E-70FD9B393BF2}" type="presParOf" srcId="{F3E8F9E0-4818-B242-8723-910C84E2CC1B}" destId="{981C6A57-CBE7-6846-BF96-107A740B2802}" srcOrd="9" destOrd="0" presId="urn:microsoft.com/office/officeart/2005/8/layout/default"/>
    <dgm:cxn modelId="{757648EC-0BF2-FA4A-8826-7583BCD0F5D6}" type="presParOf" srcId="{F3E8F9E0-4818-B242-8723-910C84E2CC1B}" destId="{777ECAEB-3CC2-F846-8AD1-AC7221DB764B}" srcOrd="10" destOrd="0" presId="urn:microsoft.com/office/officeart/2005/8/layout/default"/>
    <dgm:cxn modelId="{D7768A25-E4BF-1146-907B-7DE1188156D5}" type="presParOf" srcId="{F3E8F9E0-4818-B242-8723-910C84E2CC1B}" destId="{1D0D34F2-D211-854B-85BB-F6FE0F7C5C30}" srcOrd="11" destOrd="0" presId="urn:microsoft.com/office/officeart/2005/8/layout/default"/>
    <dgm:cxn modelId="{0884A694-818B-704B-91A5-96FB46122742}" type="presParOf" srcId="{F3E8F9E0-4818-B242-8723-910C84E2CC1B}" destId="{D58268A3-B225-E748-B921-3916E2DFB280}" srcOrd="12" destOrd="0" presId="urn:microsoft.com/office/officeart/2005/8/layout/default"/>
    <dgm:cxn modelId="{118D8C2A-0B49-6849-88EB-D56DE0141F2F}" type="presParOf" srcId="{F3E8F9E0-4818-B242-8723-910C84E2CC1B}" destId="{81069CA3-8A8C-8241-8ACC-A1799B2FF210}" srcOrd="13" destOrd="0" presId="urn:microsoft.com/office/officeart/2005/8/layout/default"/>
    <dgm:cxn modelId="{58F46D45-F24F-1D4F-865C-59EFB8990F7C}" type="presParOf" srcId="{F3E8F9E0-4818-B242-8723-910C84E2CC1B}" destId="{597FBFC1-ADC1-2946-9F53-0F25FE85F972}" srcOrd="14" destOrd="0" presId="urn:microsoft.com/office/officeart/2005/8/layout/default"/>
    <dgm:cxn modelId="{6C59A5F8-AC0D-E443-A669-49DB7B7B04AD}" type="presParOf" srcId="{F3E8F9E0-4818-B242-8723-910C84E2CC1B}" destId="{33CAE4B0-88C1-4E4D-A661-08DA2CDD1D51}" srcOrd="15" destOrd="0" presId="urn:microsoft.com/office/officeart/2005/8/layout/default"/>
    <dgm:cxn modelId="{30C32F01-419D-6048-9A2C-65EF07224801}" type="presParOf" srcId="{F3E8F9E0-4818-B242-8723-910C84E2CC1B}" destId="{C9402AE0-AF1D-6A48-99F5-C0CD3960499C}" srcOrd="16" destOrd="0" presId="urn:microsoft.com/office/officeart/2005/8/layout/default"/>
    <dgm:cxn modelId="{98E0A607-49A7-894C-B3DA-28E87C34C901}" type="presParOf" srcId="{F3E8F9E0-4818-B242-8723-910C84E2CC1B}" destId="{12969F66-4CED-2546-8AF3-A003ADB6D824}" srcOrd="17" destOrd="0" presId="urn:microsoft.com/office/officeart/2005/8/layout/default"/>
    <dgm:cxn modelId="{03FDCC21-B47D-5142-95F0-F2976DB58FF6}" type="presParOf" srcId="{F3E8F9E0-4818-B242-8723-910C84E2CC1B}" destId="{404060A4-38C0-4C47-9828-6D225FDAD039}"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0C7550-AE4D-45EF-ACE5-8D1BDEA12B6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3C53275-3307-4745-904A-AE621D8A41AE}">
      <dgm:prSet/>
      <dgm:spPr/>
      <dgm:t>
        <a:bodyPr/>
        <a:lstStyle/>
        <a:p>
          <a:r>
            <a:rPr lang="en-US" b="0" i="0"/>
            <a:t>Context switching involves saving the state of a currently running thread and restoring the state of the next scheduled thread.</a:t>
          </a:r>
          <a:endParaRPr lang="en-US"/>
        </a:p>
      </dgm:t>
    </dgm:pt>
    <dgm:pt modelId="{BF3C1A8D-C583-4FF0-A1FC-6BD107329886}" type="parTrans" cxnId="{ED801727-C1C1-4E68-B0AF-2A612633555C}">
      <dgm:prSet/>
      <dgm:spPr/>
      <dgm:t>
        <a:bodyPr/>
        <a:lstStyle/>
        <a:p>
          <a:endParaRPr lang="en-US"/>
        </a:p>
      </dgm:t>
    </dgm:pt>
    <dgm:pt modelId="{F9A45DAB-5198-4C25-B5E8-8D27B64A2DF9}" type="sibTrans" cxnId="{ED801727-C1C1-4E68-B0AF-2A612633555C}">
      <dgm:prSet/>
      <dgm:spPr/>
      <dgm:t>
        <a:bodyPr/>
        <a:lstStyle/>
        <a:p>
          <a:endParaRPr lang="en-US"/>
        </a:p>
      </dgm:t>
    </dgm:pt>
    <dgm:pt modelId="{30938839-6CC2-4B2A-9A53-0394A6701FF7}">
      <dgm:prSet/>
      <dgm:spPr/>
      <dgm:t>
        <a:bodyPr/>
        <a:lstStyle/>
        <a:p>
          <a:r>
            <a:rPr lang="en-US" b="0" i="0"/>
            <a:t>Switching context for threads within the same process is faster than between processes due to shared memory.</a:t>
          </a:r>
          <a:endParaRPr lang="en-US"/>
        </a:p>
      </dgm:t>
    </dgm:pt>
    <dgm:pt modelId="{9A2973A4-AE80-4636-B6E9-5004E321890D}" type="parTrans" cxnId="{AE1B49D2-6D7D-45AB-87E1-0D3479CFB957}">
      <dgm:prSet/>
      <dgm:spPr/>
      <dgm:t>
        <a:bodyPr/>
        <a:lstStyle/>
        <a:p>
          <a:endParaRPr lang="en-US"/>
        </a:p>
      </dgm:t>
    </dgm:pt>
    <dgm:pt modelId="{174893EF-3504-4E4D-9D6F-726767A42E27}" type="sibTrans" cxnId="{AE1B49D2-6D7D-45AB-87E1-0D3479CFB957}">
      <dgm:prSet/>
      <dgm:spPr/>
      <dgm:t>
        <a:bodyPr/>
        <a:lstStyle/>
        <a:p>
          <a:endParaRPr lang="en-US"/>
        </a:p>
      </dgm:t>
    </dgm:pt>
    <dgm:pt modelId="{0C0F9FF2-E205-4123-B8FF-AE943C098B60}">
      <dgm:prSet/>
      <dgm:spPr/>
      <dgm:t>
        <a:bodyPr/>
        <a:lstStyle/>
        <a:p>
          <a:r>
            <a:rPr lang="en-US" b="0" i="0"/>
            <a:t>The CPU saves the state of the current thread to its Thread Control Block (TCB), including program counter and registers.</a:t>
          </a:r>
          <a:endParaRPr lang="en-US"/>
        </a:p>
      </dgm:t>
    </dgm:pt>
    <dgm:pt modelId="{EAA73CC7-BBB6-43B2-BC67-0CFEA6ED1113}" type="parTrans" cxnId="{644D60B2-29B4-4F6E-A04B-1FE11F8282EB}">
      <dgm:prSet/>
      <dgm:spPr/>
      <dgm:t>
        <a:bodyPr/>
        <a:lstStyle/>
        <a:p>
          <a:endParaRPr lang="en-US"/>
        </a:p>
      </dgm:t>
    </dgm:pt>
    <dgm:pt modelId="{6E911DE8-E9B8-4237-B499-E4ED7287483B}" type="sibTrans" cxnId="{644D60B2-29B4-4F6E-A04B-1FE11F8282EB}">
      <dgm:prSet/>
      <dgm:spPr/>
      <dgm:t>
        <a:bodyPr/>
        <a:lstStyle/>
        <a:p>
          <a:endParaRPr lang="en-US"/>
        </a:p>
      </dgm:t>
    </dgm:pt>
    <dgm:pt modelId="{C19B7A7D-EF4A-471A-9D7B-279AB951B6A0}">
      <dgm:prSet/>
      <dgm:spPr/>
      <dgm:t>
        <a:bodyPr/>
        <a:lstStyle/>
        <a:p>
          <a:r>
            <a:rPr lang="en-US" b="0" i="0"/>
            <a:t>The overhead of context switching is critical for performance, especially in systems with many threads.</a:t>
          </a:r>
          <a:endParaRPr lang="en-US"/>
        </a:p>
      </dgm:t>
    </dgm:pt>
    <dgm:pt modelId="{BDCF78C5-DBCA-4090-AE10-A03F86238421}" type="parTrans" cxnId="{DF76EF18-6257-4885-BE80-AFC5DE9C8797}">
      <dgm:prSet/>
      <dgm:spPr/>
      <dgm:t>
        <a:bodyPr/>
        <a:lstStyle/>
        <a:p>
          <a:endParaRPr lang="en-US"/>
        </a:p>
      </dgm:t>
    </dgm:pt>
    <dgm:pt modelId="{ABB5AE7F-8DE8-49E9-A792-7F45A0269F44}" type="sibTrans" cxnId="{DF76EF18-6257-4885-BE80-AFC5DE9C8797}">
      <dgm:prSet/>
      <dgm:spPr/>
      <dgm:t>
        <a:bodyPr/>
        <a:lstStyle/>
        <a:p>
          <a:endParaRPr lang="en-US"/>
        </a:p>
      </dgm:t>
    </dgm:pt>
    <dgm:pt modelId="{7D602380-2C3B-4876-83DA-12AAE903CD18}">
      <dgm:prSet/>
      <dgm:spPr/>
      <dgm:t>
        <a:bodyPr/>
        <a:lstStyle/>
        <a:p>
          <a:r>
            <a:rPr lang="en-US" b="0" i="0"/>
            <a:t>Modern CPUs use techniques like cache memory to optimize the time taken for context switching.</a:t>
          </a:r>
          <a:endParaRPr lang="en-US"/>
        </a:p>
      </dgm:t>
    </dgm:pt>
    <dgm:pt modelId="{10733C9D-6D78-446F-A7F6-B43C134EA725}" type="parTrans" cxnId="{A917E996-1155-4890-BF51-297143996B5A}">
      <dgm:prSet/>
      <dgm:spPr/>
      <dgm:t>
        <a:bodyPr/>
        <a:lstStyle/>
        <a:p>
          <a:endParaRPr lang="en-US"/>
        </a:p>
      </dgm:t>
    </dgm:pt>
    <dgm:pt modelId="{6DCD21ED-59B9-4639-88E8-BB7E1820436A}" type="sibTrans" cxnId="{A917E996-1155-4890-BF51-297143996B5A}">
      <dgm:prSet/>
      <dgm:spPr/>
      <dgm:t>
        <a:bodyPr/>
        <a:lstStyle/>
        <a:p>
          <a:endParaRPr lang="en-US"/>
        </a:p>
      </dgm:t>
    </dgm:pt>
    <dgm:pt modelId="{71ABF3BC-C48D-4DAA-8B63-583342D28094}">
      <dgm:prSet/>
      <dgm:spPr/>
      <dgm:t>
        <a:bodyPr/>
        <a:lstStyle/>
        <a:p>
          <a:r>
            <a:rPr lang="en-US" b="0" i="0"/>
            <a:t>The operating system scheduler determines when and which thread's context is to be switched based on the scheduling algorithm used.</a:t>
          </a:r>
          <a:endParaRPr lang="en-US"/>
        </a:p>
      </dgm:t>
    </dgm:pt>
    <dgm:pt modelId="{F2617E89-1E62-4039-A761-32443766430A}" type="parTrans" cxnId="{882209BA-E312-4451-9C60-CA71AFA53236}">
      <dgm:prSet/>
      <dgm:spPr/>
      <dgm:t>
        <a:bodyPr/>
        <a:lstStyle/>
        <a:p>
          <a:endParaRPr lang="en-US"/>
        </a:p>
      </dgm:t>
    </dgm:pt>
    <dgm:pt modelId="{5A5EE893-FB85-4B9F-86CC-4DF5A5E54B70}" type="sibTrans" cxnId="{882209BA-E312-4451-9C60-CA71AFA53236}">
      <dgm:prSet/>
      <dgm:spPr/>
      <dgm:t>
        <a:bodyPr/>
        <a:lstStyle/>
        <a:p>
          <a:endParaRPr lang="en-US"/>
        </a:p>
      </dgm:t>
    </dgm:pt>
    <dgm:pt modelId="{D6CEDDB7-A09B-4E36-96A6-839447ED81D9}" type="pres">
      <dgm:prSet presAssocID="{7A0C7550-AE4D-45EF-ACE5-8D1BDEA12B67}" presName="root" presStyleCnt="0">
        <dgm:presLayoutVars>
          <dgm:dir/>
          <dgm:resizeHandles val="exact"/>
        </dgm:presLayoutVars>
      </dgm:prSet>
      <dgm:spPr/>
    </dgm:pt>
    <dgm:pt modelId="{63EEE202-F75D-419E-B1B4-0E26E7206B86}" type="pres">
      <dgm:prSet presAssocID="{D3C53275-3307-4745-904A-AE621D8A41AE}" presName="compNode" presStyleCnt="0"/>
      <dgm:spPr/>
    </dgm:pt>
    <dgm:pt modelId="{378F920F-5CB9-4B1F-B991-F7ECB2A8B3C0}" type="pres">
      <dgm:prSet presAssocID="{D3C53275-3307-4745-904A-AE621D8A41AE}" presName="bgRect" presStyleLbl="bgShp" presStyleIdx="0" presStyleCnt="6"/>
      <dgm:spPr/>
    </dgm:pt>
    <dgm:pt modelId="{0AE665D5-4E9E-4633-99E1-E2FE26446CD1}" type="pres">
      <dgm:prSet presAssocID="{D3C53275-3307-4745-904A-AE621D8A41A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fresh"/>
        </a:ext>
      </dgm:extLst>
    </dgm:pt>
    <dgm:pt modelId="{20DA817B-C092-4524-8146-1AC1B2A29634}" type="pres">
      <dgm:prSet presAssocID="{D3C53275-3307-4745-904A-AE621D8A41AE}" presName="spaceRect" presStyleCnt="0"/>
      <dgm:spPr/>
    </dgm:pt>
    <dgm:pt modelId="{CFCCCD29-3456-47F7-93C4-A964BB227C58}" type="pres">
      <dgm:prSet presAssocID="{D3C53275-3307-4745-904A-AE621D8A41AE}" presName="parTx" presStyleLbl="revTx" presStyleIdx="0" presStyleCnt="6">
        <dgm:presLayoutVars>
          <dgm:chMax val="0"/>
          <dgm:chPref val="0"/>
        </dgm:presLayoutVars>
      </dgm:prSet>
      <dgm:spPr/>
    </dgm:pt>
    <dgm:pt modelId="{A16F8DAE-DBBE-4768-B119-40ADE6EAF19C}" type="pres">
      <dgm:prSet presAssocID="{F9A45DAB-5198-4C25-B5E8-8D27B64A2DF9}" presName="sibTrans" presStyleCnt="0"/>
      <dgm:spPr/>
    </dgm:pt>
    <dgm:pt modelId="{A3B6DE8B-9325-4015-8B8C-BC35FB6FF9D9}" type="pres">
      <dgm:prSet presAssocID="{30938839-6CC2-4B2A-9A53-0394A6701FF7}" presName="compNode" presStyleCnt="0"/>
      <dgm:spPr/>
    </dgm:pt>
    <dgm:pt modelId="{C5C45DAE-E68A-412F-9905-6556E4EEE119}" type="pres">
      <dgm:prSet presAssocID="{30938839-6CC2-4B2A-9A53-0394A6701FF7}" presName="bgRect" presStyleLbl="bgShp" presStyleIdx="1" presStyleCnt="6"/>
      <dgm:spPr/>
    </dgm:pt>
    <dgm:pt modelId="{1A7A2C08-DA0E-4EF9-B88E-E9919208DEE7}" type="pres">
      <dgm:prSet presAssocID="{30938839-6CC2-4B2A-9A53-0394A6701FF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1E2EE0D9-48BF-4D6F-8B49-B964F8D615D2}" type="pres">
      <dgm:prSet presAssocID="{30938839-6CC2-4B2A-9A53-0394A6701FF7}" presName="spaceRect" presStyleCnt="0"/>
      <dgm:spPr/>
    </dgm:pt>
    <dgm:pt modelId="{580CA88E-6B00-4D74-AA02-C16401E86EB4}" type="pres">
      <dgm:prSet presAssocID="{30938839-6CC2-4B2A-9A53-0394A6701FF7}" presName="parTx" presStyleLbl="revTx" presStyleIdx="1" presStyleCnt="6">
        <dgm:presLayoutVars>
          <dgm:chMax val="0"/>
          <dgm:chPref val="0"/>
        </dgm:presLayoutVars>
      </dgm:prSet>
      <dgm:spPr/>
    </dgm:pt>
    <dgm:pt modelId="{B2849A76-74C2-4286-A596-70BC676A6F71}" type="pres">
      <dgm:prSet presAssocID="{174893EF-3504-4E4D-9D6F-726767A42E27}" presName="sibTrans" presStyleCnt="0"/>
      <dgm:spPr/>
    </dgm:pt>
    <dgm:pt modelId="{6C5C50F5-5908-433F-BF56-2F7220A9248B}" type="pres">
      <dgm:prSet presAssocID="{0C0F9FF2-E205-4123-B8FF-AE943C098B60}" presName="compNode" presStyleCnt="0"/>
      <dgm:spPr/>
    </dgm:pt>
    <dgm:pt modelId="{BC1C0422-9CB7-496D-A0C8-EA392E857228}" type="pres">
      <dgm:prSet presAssocID="{0C0F9FF2-E205-4123-B8FF-AE943C098B60}" presName="bgRect" presStyleLbl="bgShp" presStyleIdx="2" presStyleCnt="6"/>
      <dgm:spPr/>
    </dgm:pt>
    <dgm:pt modelId="{B5077675-6ECB-4C3E-8449-F1BC3DCC6F1B}" type="pres">
      <dgm:prSet presAssocID="{0C0F9FF2-E205-4123-B8FF-AE943C098B6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267E2F4F-60D7-445E-935E-DD8D72A59725}" type="pres">
      <dgm:prSet presAssocID="{0C0F9FF2-E205-4123-B8FF-AE943C098B60}" presName="spaceRect" presStyleCnt="0"/>
      <dgm:spPr/>
    </dgm:pt>
    <dgm:pt modelId="{73A22207-A09B-42E5-BD2D-A1688A80B116}" type="pres">
      <dgm:prSet presAssocID="{0C0F9FF2-E205-4123-B8FF-AE943C098B60}" presName="parTx" presStyleLbl="revTx" presStyleIdx="2" presStyleCnt="6">
        <dgm:presLayoutVars>
          <dgm:chMax val="0"/>
          <dgm:chPref val="0"/>
        </dgm:presLayoutVars>
      </dgm:prSet>
      <dgm:spPr/>
    </dgm:pt>
    <dgm:pt modelId="{B768611E-B32A-4D87-97C0-5DF6032D6AA7}" type="pres">
      <dgm:prSet presAssocID="{6E911DE8-E9B8-4237-B499-E4ED7287483B}" presName="sibTrans" presStyleCnt="0"/>
      <dgm:spPr/>
    </dgm:pt>
    <dgm:pt modelId="{DC7EBCBA-B2E5-4756-8561-2273F8D49342}" type="pres">
      <dgm:prSet presAssocID="{C19B7A7D-EF4A-471A-9D7B-279AB951B6A0}" presName="compNode" presStyleCnt="0"/>
      <dgm:spPr/>
    </dgm:pt>
    <dgm:pt modelId="{B05DF133-BE63-4BC4-B658-720F8E20B6F7}" type="pres">
      <dgm:prSet presAssocID="{C19B7A7D-EF4A-471A-9D7B-279AB951B6A0}" presName="bgRect" presStyleLbl="bgShp" presStyleIdx="3" presStyleCnt="6"/>
      <dgm:spPr/>
    </dgm:pt>
    <dgm:pt modelId="{0FD1B016-88E9-4241-9B71-014DD79F3150}" type="pres">
      <dgm:prSet presAssocID="{C19B7A7D-EF4A-471A-9D7B-279AB951B6A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B52423E3-37AD-4B7F-9C09-B9704634A350}" type="pres">
      <dgm:prSet presAssocID="{C19B7A7D-EF4A-471A-9D7B-279AB951B6A0}" presName="spaceRect" presStyleCnt="0"/>
      <dgm:spPr/>
    </dgm:pt>
    <dgm:pt modelId="{489A9089-35EF-48CB-875B-14DD233675B1}" type="pres">
      <dgm:prSet presAssocID="{C19B7A7D-EF4A-471A-9D7B-279AB951B6A0}" presName="parTx" presStyleLbl="revTx" presStyleIdx="3" presStyleCnt="6">
        <dgm:presLayoutVars>
          <dgm:chMax val="0"/>
          <dgm:chPref val="0"/>
        </dgm:presLayoutVars>
      </dgm:prSet>
      <dgm:spPr/>
    </dgm:pt>
    <dgm:pt modelId="{8D37A204-B593-424B-A4C9-9F0ED916483C}" type="pres">
      <dgm:prSet presAssocID="{ABB5AE7F-8DE8-49E9-A792-7F45A0269F44}" presName="sibTrans" presStyleCnt="0"/>
      <dgm:spPr/>
    </dgm:pt>
    <dgm:pt modelId="{51105788-C124-4CD3-84DF-A85E1FF0A377}" type="pres">
      <dgm:prSet presAssocID="{7D602380-2C3B-4876-83DA-12AAE903CD18}" presName="compNode" presStyleCnt="0"/>
      <dgm:spPr/>
    </dgm:pt>
    <dgm:pt modelId="{35BAE986-0489-4F1A-904E-DDFFDE33A601}" type="pres">
      <dgm:prSet presAssocID="{7D602380-2C3B-4876-83DA-12AAE903CD18}" presName="bgRect" presStyleLbl="bgShp" presStyleIdx="4" presStyleCnt="6"/>
      <dgm:spPr/>
    </dgm:pt>
    <dgm:pt modelId="{880995E1-4977-42F1-80D7-0EAEE2F1CCF6}" type="pres">
      <dgm:prSet presAssocID="{7D602380-2C3B-4876-83DA-12AAE903CD1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93D23343-AD0F-41DB-A037-6C84BA4AA58C}" type="pres">
      <dgm:prSet presAssocID="{7D602380-2C3B-4876-83DA-12AAE903CD18}" presName="spaceRect" presStyleCnt="0"/>
      <dgm:spPr/>
    </dgm:pt>
    <dgm:pt modelId="{556EB60D-BC93-4ADA-8AF6-AA0FA2924789}" type="pres">
      <dgm:prSet presAssocID="{7D602380-2C3B-4876-83DA-12AAE903CD18}" presName="parTx" presStyleLbl="revTx" presStyleIdx="4" presStyleCnt="6">
        <dgm:presLayoutVars>
          <dgm:chMax val="0"/>
          <dgm:chPref val="0"/>
        </dgm:presLayoutVars>
      </dgm:prSet>
      <dgm:spPr/>
    </dgm:pt>
    <dgm:pt modelId="{3FC36515-79D6-4BBF-AC11-AA251386A679}" type="pres">
      <dgm:prSet presAssocID="{6DCD21ED-59B9-4639-88E8-BB7E1820436A}" presName="sibTrans" presStyleCnt="0"/>
      <dgm:spPr/>
    </dgm:pt>
    <dgm:pt modelId="{31625799-E044-42C9-85F6-90A45865EA18}" type="pres">
      <dgm:prSet presAssocID="{71ABF3BC-C48D-4DAA-8B63-583342D28094}" presName="compNode" presStyleCnt="0"/>
      <dgm:spPr/>
    </dgm:pt>
    <dgm:pt modelId="{397D04FC-4BB2-4D32-A2DA-91B0CFA9E524}" type="pres">
      <dgm:prSet presAssocID="{71ABF3BC-C48D-4DAA-8B63-583342D28094}" presName="bgRect" presStyleLbl="bgShp" presStyleIdx="5" presStyleCnt="6"/>
      <dgm:spPr/>
    </dgm:pt>
    <dgm:pt modelId="{500803C8-028B-4EA4-9D37-8CFAC6B269EC}" type="pres">
      <dgm:prSet presAssocID="{71ABF3BC-C48D-4DAA-8B63-583342D2809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onthly calendar"/>
        </a:ext>
      </dgm:extLst>
    </dgm:pt>
    <dgm:pt modelId="{B6ECE62C-F5F3-4D1A-BA1F-110C5A627527}" type="pres">
      <dgm:prSet presAssocID="{71ABF3BC-C48D-4DAA-8B63-583342D28094}" presName="spaceRect" presStyleCnt="0"/>
      <dgm:spPr/>
    </dgm:pt>
    <dgm:pt modelId="{9C1B9B28-AAD9-426E-8E01-1FA563E00643}" type="pres">
      <dgm:prSet presAssocID="{71ABF3BC-C48D-4DAA-8B63-583342D28094}" presName="parTx" presStyleLbl="revTx" presStyleIdx="5" presStyleCnt="6">
        <dgm:presLayoutVars>
          <dgm:chMax val="0"/>
          <dgm:chPref val="0"/>
        </dgm:presLayoutVars>
      </dgm:prSet>
      <dgm:spPr/>
    </dgm:pt>
  </dgm:ptLst>
  <dgm:cxnLst>
    <dgm:cxn modelId="{DF76EF18-6257-4885-BE80-AFC5DE9C8797}" srcId="{7A0C7550-AE4D-45EF-ACE5-8D1BDEA12B67}" destId="{C19B7A7D-EF4A-471A-9D7B-279AB951B6A0}" srcOrd="3" destOrd="0" parTransId="{BDCF78C5-DBCA-4090-AE10-A03F86238421}" sibTransId="{ABB5AE7F-8DE8-49E9-A792-7F45A0269F44}"/>
    <dgm:cxn modelId="{ED801727-C1C1-4E68-B0AF-2A612633555C}" srcId="{7A0C7550-AE4D-45EF-ACE5-8D1BDEA12B67}" destId="{D3C53275-3307-4745-904A-AE621D8A41AE}" srcOrd="0" destOrd="0" parTransId="{BF3C1A8D-C583-4FF0-A1FC-6BD107329886}" sibTransId="{F9A45DAB-5198-4C25-B5E8-8D27B64A2DF9}"/>
    <dgm:cxn modelId="{F3EF7B3E-DD18-4B19-B84D-78E45F6399C4}" type="presOf" srcId="{C19B7A7D-EF4A-471A-9D7B-279AB951B6A0}" destId="{489A9089-35EF-48CB-875B-14DD233675B1}" srcOrd="0" destOrd="0" presId="urn:microsoft.com/office/officeart/2018/2/layout/IconVerticalSolidList"/>
    <dgm:cxn modelId="{B5A00B50-C3A0-4891-BA9C-7089E1B99D3A}" type="presOf" srcId="{30938839-6CC2-4B2A-9A53-0394A6701FF7}" destId="{580CA88E-6B00-4D74-AA02-C16401E86EB4}" srcOrd="0" destOrd="0" presId="urn:microsoft.com/office/officeart/2018/2/layout/IconVerticalSolidList"/>
    <dgm:cxn modelId="{53A8C960-9B21-4614-B7AB-210D76008C70}" type="presOf" srcId="{7D602380-2C3B-4876-83DA-12AAE903CD18}" destId="{556EB60D-BC93-4ADA-8AF6-AA0FA2924789}" srcOrd="0" destOrd="0" presId="urn:microsoft.com/office/officeart/2018/2/layout/IconVerticalSolidList"/>
    <dgm:cxn modelId="{9A233E7D-3C70-4D56-A372-4402CCF8D77B}" type="presOf" srcId="{0C0F9FF2-E205-4123-B8FF-AE943C098B60}" destId="{73A22207-A09B-42E5-BD2D-A1688A80B116}" srcOrd="0" destOrd="0" presId="urn:microsoft.com/office/officeart/2018/2/layout/IconVerticalSolidList"/>
    <dgm:cxn modelId="{A917E996-1155-4890-BF51-297143996B5A}" srcId="{7A0C7550-AE4D-45EF-ACE5-8D1BDEA12B67}" destId="{7D602380-2C3B-4876-83DA-12AAE903CD18}" srcOrd="4" destOrd="0" parTransId="{10733C9D-6D78-446F-A7F6-B43C134EA725}" sibTransId="{6DCD21ED-59B9-4639-88E8-BB7E1820436A}"/>
    <dgm:cxn modelId="{B01854A0-C13D-4E07-8DE4-B4448E68BABA}" type="presOf" srcId="{D3C53275-3307-4745-904A-AE621D8A41AE}" destId="{CFCCCD29-3456-47F7-93C4-A964BB227C58}" srcOrd="0" destOrd="0" presId="urn:microsoft.com/office/officeart/2018/2/layout/IconVerticalSolidList"/>
    <dgm:cxn modelId="{644D60B2-29B4-4F6E-A04B-1FE11F8282EB}" srcId="{7A0C7550-AE4D-45EF-ACE5-8D1BDEA12B67}" destId="{0C0F9FF2-E205-4123-B8FF-AE943C098B60}" srcOrd="2" destOrd="0" parTransId="{EAA73CC7-BBB6-43B2-BC67-0CFEA6ED1113}" sibTransId="{6E911DE8-E9B8-4237-B499-E4ED7287483B}"/>
    <dgm:cxn modelId="{882209BA-E312-4451-9C60-CA71AFA53236}" srcId="{7A0C7550-AE4D-45EF-ACE5-8D1BDEA12B67}" destId="{71ABF3BC-C48D-4DAA-8B63-583342D28094}" srcOrd="5" destOrd="0" parTransId="{F2617E89-1E62-4039-A761-32443766430A}" sibTransId="{5A5EE893-FB85-4B9F-86CC-4DF5A5E54B70}"/>
    <dgm:cxn modelId="{AE1B49D2-6D7D-45AB-87E1-0D3479CFB957}" srcId="{7A0C7550-AE4D-45EF-ACE5-8D1BDEA12B67}" destId="{30938839-6CC2-4B2A-9A53-0394A6701FF7}" srcOrd="1" destOrd="0" parTransId="{9A2973A4-AE80-4636-B6E9-5004E321890D}" sibTransId="{174893EF-3504-4E4D-9D6F-726767A42E27}"/>
    <dgm:cxn modelId="{A05253E1-746B-477A-8F31-AB49CA488990}" type="presOf" srcId="{7A0C7550-AE4D-45EF-ACE5-8D1BDEA12B67}" destId="{D6CEDDB7-A09B-4E36-96A6-839447ED81D9}" srcOrd="0" destOrd="0" presId="urn:microsoft.com/office/officeart/2018/2/layout/IconVerticalSolidList"/>
    <dgm:cxn modelId="{7FDBF1E6-B456-4B82-98D3-16CF26BE79DF}" type="presOf" srcId="{71ABF3BC-C48D-4DAA-8B63-583342D28094}" destId="{9C1B9B28-AAD9-426E-8E01-1FA563E00643}" srcOrd="0" destOrd="0" presId="urn:microsoft.com/office/officeart/2018/2/layout/IconVerticalSolidList"/>
    <dgm:cxn modelId="{1C22D616-93FE-49B2-B54C-EAAF1E4E85B9}" type="presParOf" srcId="{D6CEDDB7-A09B-4E36-96A6-839447ED81D9}" destId="{63EEE202-F75D-419E-B1B4-0E26E7206B86}" srcOrd="0" destOrd="0" presId="urn:microsoft.com/office/officeart/2018/2/layout/IconVerticalSolidList"/>
    <dgm:cxn modelId="{D16C5383-4DDF-40A6-838D-53E83D4E86FB}" type="presParOf" srcId="{63EEE202-F75D-419E-B1B4-0E26E7206B86}" destId="{378F920F-5CB9-4B1F-B991-F7ECB2A8B3C0}" srcOrd="0" destOrd="0" presId="urn:microsoft.com/office/officeart/2018/2/layout/IconVerticalSolidList"/>
    <dgm:cxn modelId="{3CD0EDD5-7E4B-4B1F-B243-1BABC25C8B44}" type="presParOf" srcId="{63EEE202-F75D-419E-B1B4-0E26E7206B86}" destId="{0AE665D5-4E9E-4633-99E1-E2FE26446CD1}" srcOrd="1" destOrd="0" presId="urn:microsoft.com/office/officeart/2018/2/layout/IconVerticalSolidList"/>
    <dgm:cxn modelId="{C2D74AC5-0D43-4AAF-AF3B-148A8EAEBB1C}" type="presParOf" srcId="{63EEE202-F75D-419E-B1B4-0E26E7206B86}" destId="{20DA817B-C092-4524-8146-1AC1B2A29634}" srcOrd="2" destOrd="0" presId="urn:microsoft.com/office/officeart/2018/2/layout/IconVerticalSolidList"/>
    <dgm:cxn modelId="{A1A59A04-7C27-4206-B6CF-25C05F1263F0}" type="presParOf" srcId="{63EEE202-F75D-419E-B1B4-0E26E7206B86}" destId="{CFCCCD29-3456-47F7-93C4-A964BB227C58}" srcOrd="3" destOrd="0" presId="urn:microsoft.com/office/officeart/2018/2/layout/IconVerticalSolidList"/>
    <dgm:cxn modelId="{AA64B57B-BB13-4246-BAD6-2889C535D373}" type="presParOf" srcId="{D6CEDDB7-A09B-4E36-96A6-839447ED81D9}" destId="{A16F8DAE-DBBE-4768-B119-40ADE6EAF19C}" srcOrd="1" destOrd="0" presId="urn:microsoft.com/office/officeart/2018/2/layout/IconVerticalSolidList"/>
    <dgm:cxn modelId="{6227C7EF-A0C3-4AE2-94A2-6E507A26C0D6}" type="presParOf" srcId="{D6CEDDB7-A09B-4E36-96A6-839447ED81D9}" destId="{A3B6DE8B-9325-4015-8B8C-BC35FB6FF9D9}" srcOrd="2" destOrd="0" presId="urn:microsoft.com/office/officeart/2018/2/layout/IconVerticalSolidList"/>
    <dgm:cxn modelId="{DA330CD4-80AF-4364-86FF-B22E48F3EA25}" type="presParOf" srcId="{A3B6DE8B-9325-4015-8B8C-BC35FB6FF9D9}" destId="{C5C45DAE-E68A-412F-9905-6556E4EEE119}" srcOrd="0" destOrd="0" presId="urn:microsoft.com/office/officeart/2018/2/layout/IconVerticalSolidList"/>
    <dgm:cxn modelId="{6A61289D-2ED1-4107-88EF-CE4138145849}" type="presParOf" srcId="{A3B6DE8B-9325-4015-8B8C-BC35FB6FF9D9}" destId="{1A7A2C08-DA0E-4EF9-B88E-E9919208DEE7}" srcOrd="1" destOrd="0" presId="urn:microsoft.com/office/officeart/2018/2/layout/IconVerticalSolidList"/>
    <dgm:cxn modelId="{6E359F14-7008-4EF3-B255-0CA410ADD910}" type="presParOf" srcId="{A3B6DE8B-9325-4015-8B8C-BC35FB6FF9D9}" destId="{1E2EE0D9-48BF-4D6F-8B49-B964F8D615D2}" srcOrd="2" destOrd="0" presId="urn:microsoft.com/office/officeart/2018/2/layout/IconVerticalSolidList"/>
    <dgm:cxn modelId="{190CE9DB-15EB-4E73-820C-62DCEB45B611}" type="presParOf" srcId="{A3B6DE8B-9325-4015-8B8C-BC35FB6FF9D9}" destId="{580CA88E-6B00-4D74-AA02-C16401E86EB4}" srcOrd="3" destOrd="0" presId="urn:microsoft.com/office/officeart/2018/2/layout/IconVerticalSolidList"/>
    <dgm:cxn modelId="{69D1CC31-D12C-439D-B8CC-C66E37EAD57E}" type="presParOf" srcId="{D6CEDDB7-A09B-4E36-96A6-839447ED81D9}" destId="{B2849A76-74C2-4286-A596-70BC676A6F71}" srcOrd="3" destOrd="0" presId="urn:microsoft.com/office/officeart/2018/2/layout/IconVerticalSolidList"/>
    <dgm:cxn modelId="{42AD1C1F-2FAB-4BDE-87A8-95239202A689}" type="presParOf" srcId="{D6CEDDB7-A09B-4E36-96A6-839447ED81D9}" destId="{6C5C50F5-5908-433F-BF56-2F7220A9248B}" srcOrd="4" destOrd="0" presId="urn:microsoft.com/office/officeart/2018/2/layout/IconVerticalSolidList"/>
    <dgm:cxn modelId="{C4BF2AEC-5AA3-4FBF-9AE0-F7D011558CB5}" type="presParOf" srcId="{6C5C50F5-5908-433F-BF56-2F7220A9248B}" destId="{BC1C0422-9CB7-496D-A0C8-EA392E857228}" srcOrd="0" destOrd="0" presId="urn:microsoft.com/office/officeart/2018/2/layout/IconVerticalSolidList"/>
    <dgm:cxn modelId="{B1BFCB6C-185F-43F2-8D01-515CA6F1F932}" type="presParOf" srcId="{6C5C50F5-5908-433F-BF56-2F7220A9248B}" destId="{B5077675-6ECB-4C3E-8449-F1BC3DCC6F1B}" srcOrd="1" destOrd="0" presId="urn:microsoft.com/office/officeart/2018/2/layout/IconVerticalSolidList"/>
    <dgm:cxn modelId="{B92AAA7A-1CDA-4EB8-B599-72A57E75B455}" type="presParOf" srcId="{6C5C50F5-5908-433F-BF56-2F7220A9248B}" destId="{267E2F4F-60D7-445E-935E-DD8D72A59725}" srcOrd="2" destOrd="0" presId="urn:microsoft.com/office/officeart/2018/2/layout/IconVerticalSolidList"/>
    <dgm:cxn modelId="{8E5E3E2C-3973-4EC2-9E02-9247B8A2E5AD}" type="presParOf" srcId="{6C5C50F5-5908-433F-BF56-2F7220A9248B}" destId="{73A22207-A09B-42E5-BD2D-A1688A80B116}" srcOrd="3" destOrd="0" presId="urn:microsoft.com/office/officeart/2018/2/layout/IconVerticalSolidList"/>
    <dgm:cxn modelId="{20999A7B-159E-48AE-B41D-2BA20A44921C}" type="presParOf" srcId="{D6CEDDB7-A09B-4E36-96A6-839447ED81D9}" destId="{B768611E-B32A-4D87-97C0-5DF6032D6AA7}" srcOrd="5" destOrd="0" presId="urn:microsoft.com/office/officeart/2018/2/layout/IconVerticalSolidList"/>
    <dgm:cxn modelId="{9D06D951-591B-4E4F-9710-CD1B1AB62108}" type="presParOf" srcId="{D6CEDDB7-A09B-4E36-96A6-839447ED81D9}" destId="{DC7EBCBA-B2E5-4756-8561-2273F8D49342}" srcOrd="6" destOrd="0" presId="urn:microsoft.com/office/officeart/2018/2/layout/IconVerticalSolidList"/>
    <dgm:cxn modelId="{295568A3-1A81-4A28-92A9-DF0D7144C516}" type="presParOf" srcId="{DC7EBCBA-B2E5-4756-8561-2273F8D49342}" destId="{B05DF133-BE63-4BC4-B658-720F8E20B6F7}" srcOrd="0" destOrd="0" presId="urn:microsoft.com/office/officeart/2018/2/layout/IconVerticalSolidList"/>
    <dgm:cxn modelId="{678C85E6-B0CA-4A46-B417-06C30459CF5B}" type="presParOf" srcId="{DC7EBCBA-B2E5-4756-8561-2273F8D49342}" destId="{0FD1B016-88E9-4241-9B71-014DD79F3150}" srcOrd="1" destOrd="0" presId="urn:microsoft.com/office/officeart/2018/2/layout/IconVerticalSolidList"/>
    <dgm:cxn modelId="{5D9D8440-EBE4-48B8-B25E-EED45CB74F21}" type="presParOf" srcId="{DC7EBCBA-B2E5-4756-8561-2273F8D49342}" destId="{B52423E3-37AD-4B7F-9C09-B9704634A350}" srcOrd="2" destOrd="0" presId="urn:microsoft.com/office/officeart/2018/2/layout/IconVerticalSolidList"/>
    <dgm:cxn modelId="{E782499F-3B04-4A0F-B017-5B6A7C424F25}" type="presParOf" srcId="{DC7EBCBA-B2E5-4756-8561-2273F8D49342}" destId="{489A9089-35EF-48CB-875B-14DD233675B1}" srcOrd="3" destOrd="0" presId="urn:microsoft.com/office/officeart/2018/2/layout/IconVerticalSolidList"/>
    <dgm:cxn modelId="{B88ADBF3-D1D7-469A-9B79-0DB802081815}" type="presParOf" srcId="{D6CEDDB7-A09B-4E36-96A6-839447ED81D9}" destId="{8D37A204-B593-424B-A4C9-9F0ED916483C}" srcOrd="7" destOrd="0" presId="urn:microsoft.com/office/officeart/2018/2/layout/IconVerticalSolidList"/>
    <dgm:cxn modelId="{D8651C7D-B370-4DF1-BDF6-59F608F0B232}" type="presParOf" srcId="{D6CEDDB7-A09B-4E36-96A6-839447ED81D9}" destId="{51105788-C124-4CD3-84DF-A85E1FF0A377}" srcOrd="8" destOrd="0" presId="urn:microsoft.com/office/officeart/2018/2/layout/IconVerticalSolidList"/>
    <dgm:cxn modelId="{824A614E-D612-425A-AFE7-AB80063813D7}" type="presParOf" srcId="{51105788-C124-4CD3-84DF-A85E1FF0A377}" destId="{35BAE986-0489-4F1A-904E-DDFFDE33A601}" srcOrd="0" destOrd="0" presId="urn:microsoft.com/office/officeart/2018/2/layout/IconVerticalSolidList"/>
    <dgm:cxn modelId="{2631670C-C98E-4D19-ADE4-19B715CCAEB1}" type="presParOf" srcId="{51105788-C124-4CD3-84DF-A85E1FF0A377}" destId="{880995E1-4977-42F1-80D7-0EAEE2F1CCF6}" srcOrd="1" destOrd="0" presId="urn:microsoft.com/office/officeart/2018/2/layout/IconVerticalSolidList"/>
    <dgm:cxn modelId="{4B951672-654F-429F-85CE-FDA293390DD6}" type="presParOf" srcId="{51105788-C124-4CD3-84DF-A85E1FF0A377}" destId="{93D23343-AD0F-41DB-A037-6C84BA4AA58C}" srcOrd="2" destOrd="0" presId="urn:microsoft.com/office/officeart/2018/2/layout/IconVerticalSolidList"/>
    <dgm:cxn modelId="{AD35DEE9-A0E2-4BCC-AAFC-931BAC9438EE}" type="presParOf" srcId="{51105788-C124-4CD3-84DF-A85E1FF0A377}" destId="{556EB60D-BC93-4ADA-8AF6-AA0FA2924789}" srcOrd="3" destOrd="0" presId="urn:microsoft.com/office/officeart/2018/2/layout/IconVerticalSolidList"/>
    <dgm:cxn modelId="{00F5D73A-1467-41EE-915E-1D84BBA37B2B}" type="presParOf" srcId="{D6CEDDB7-A09B-4E36-96A6-839447ED81D9}" destId="{3FC36515-79D6-4BBF-AC11-AA251386A679}" srcOrd="9" destOrd="0" presId="urn:microsoft.com/office/officeart/2018/2/layout/IconVerticalSolidList"/>
    <dgm:cxn modelId="{733BD51E-E29A-475C-B827-63FE1644A7F7}" type="presParOf" srcId="{D6CEDDB7-A09B-4E36-96A6-839447ED81D9}" destId="{31625799-E044-42C9-85F6-90A45865EA18}" srcOrd="10" destOrd="0" presId="urn:microsoft.com/office/officeart/2018/2/layout/IconVerticalSolidList"/>
    <dgm:cxn modelId="{7BCE831E-9E1D-4B89-BCAB-6A3744878835}" type="presParOf" srcId="{31625799-E044-42C9-85F6-90A45865EA18}" destId="{397D04FC-4BB2-4D32-A2DA-91B0CFA9E524}" srcOrd="0" destOrd="0" presId="urn:microsoft.com/office/officeart/2018/2/layout/IconVerticalSolidList"/>
    <dgm:cxn modelId="{4D69A32C-64EA-459E-94A1-98EA6BA5CF7E}" type="presParOf" srcId="{31625799-E044-42C9-85F6-90A45865EA18}" destId="{500803C8-028B-4EA4-9D37-8CFAC6B269EC}" srcOrd="1" destOrd="0" presId="urn:microsoft.com/office/officeart/2018/2/layout/IconVerticalSolidList"/>
    <dgm:cxn modelId="{C742C0D6-75E0-49CA-8C3B-E52425B6CABC}" type="presParOf" srcId="{31625799-E044-42C9-85F6-90A45865EA18}" destId="{B6ECE62C-F5F3-4D1A-BA1F-110C5A627527}" srcOrd="2" destOrd="0" presId="urn:microsoft.com/office/officeart/2018/2/layout/IconVerticalSolidList"/>
    <dgm:cxn modelId="{26057DE7-854D-47AB-86E8-570B691FD618}" type="presParOf" srcId="{31625799-E044-42C9-85F6-90A45865EA18}" destId="{9C1B9B28-AAD9-426E-8E01-1FA563E0064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F44DDD-89C7-4883-92F7-7F515A60E5F8}" type="doc">
      <dgm:prSet loTypeId="urn:microsoft.com/office/officeart/2005/8/layout/default" loCatId="list" qsTypeId="urn:microsoft.com/office/officeart/2005/8/quickstyle/simple2" qsCatId="simple" csTypeId="urn:microsoft.com/office/officeart/2005/8/colors/accent1_2" csCatId="accent1"/>
      <dgm:spPr/>
      <dgm:t>
        <a:bodyPr/>
        <a:lstStyle/>
        <a:p>
          <a:endParaRPr lang="en-US"/>
        </a:p>
      </dgm:t>
    </dgm:pt>
    <dgm:pt modelId="{74FEEB89-2A95-4846-B97B-FDA855A957DB}">
      <dgm:prSet/>
      <dgm:spPr/>
      <dgm:t>
        <a:bodyPr/>
        <a:lstStyle/>
        <a:p>
          <a:r>
            <a:rPr lang="en-US" b="1" i="0"/>
            <a:t>Program Counter (PC)</a:t>
          </a:r>
          <a:r>
            <a:rPr lang="en-US" b="0" i="0"/>
            <a:t>: Holds the address of the next instruction to be executed by the thread.</a:t>
          </a:r>
          <a:endParaRPr lang="en-US"/>
        </a:p>
      </dgm:t>
    </dgm:pt>
    <dgm:pt modelId="{1ABFB807-66AE-4F1C-97F0-9BD4C7738B47}" type="parTrans" cxnId="{577259D2-F3F9-4880-834F-041828F0CCA9}">
      <dgm:prSet/>
      <dgm:spPr/>
      <dgm:t>
        <a:bodyPr/>
        <a:lstStyle/>
        <a:p>
          <a:endParaRPr lang="en-US"/>
        </a:p>
      </dgm:t>
    </dgm:pt>
    <dgm:pt modelId="{0706C375-082E-4228-B6F1-26E832EC54AA}" type="sibTrans" cxnId="{577259D2-F3F9-4880-834F-041828F0CCA9}">
      <dgm:prSet/>
      <dgm:spPr/>
      <dgm:t>
        <a:bodyPr/>
        <a:lstStyle/>
        <a:p>
          <a:endParaRPr lang="en-US"/>
        </a:p>
      </dgm:t>
    </dgm:pt>
    <dgm:pt modelId="{F68F07FB-6535-45FA-85E0-FD58994E043F}">
      <dgm:prSet/>
      <dgm:spPr/>
      <dgm:t>
        <a:bodyPr/>
        <a:lstStyle/>
        <a:p>
          <a:r>
            <a:rPr lang="en-US" b="1" i="0"/>
            <a:t>Registers</a:t>
          </a:r>
          <a:r>
            <a:rPr lang="en-US" b="0" i="0"/>
            <a:t>: Set of registers, including general-purpose registers, floating-point registers, and status registers, holding the current working variables and other execution context details.</a:t>
          </a:r>
          <a:endParaRPr lang="en-US"/>
        </a:p>
      </dgm:t>
    </dgm:pt>
    <dgm:pt modelId="{92471869-FFB5-41A7-B1F7-C55FDA2DB6FF}" type="parTrans" cxnId="{3B209A7C-0980-4658-AC7F-D22DFF0AA372}">
      <dgm:prSet/>
      <dgm:spPr/>
      <dgm:t>
        <a:bodyPr/>
        <a:lstStyle/>
        <a:p>
          <a:endParaRPr lang="en-US"/>
        </a:p>
      </dgm:t>
    </dgm:pt>
    <dgm:pt modelId="{A9C86FB3-5A00-4E4C-877A-2D81F3B66381}" type="sibTrans" cxnId="{3B209A7C-0980-4658-AC7F-D22DFF0AA372}">
      <dgm:prSet/>
      <dgm:spPr/>
      <dgm:t>
        <a:bodyPr/>
        <a:lstStyle/>
        <a:p>
          <a:endParaRPr lang="en-US"/>
        </a:p>
      </dgm:t>
    </dgm:pt>
    <dgm:pt modelId="{E34F0EE7-76D4-4DDC-BA7A-F060765139AB}">
      <dgm:prSet/>
      <dgm:spPr/>
      <dgm:t>
        <a:bodyPr/>
        <a:lstStyle/>
        <a:p>
          <a:r>
            <a:rPr lang="en-US" b="1" i="0"/>
            <a:t>Stack Pointer (SP)</a:t>
          </a:r>
          <a:r>
            <a:rPr lang="en-US" b="0" i="0"/>
            <a:t>: Points to the top of the thread's stack in memory, which contains function parameters, return addresses, and local variables.</a:t>
          </a:r>
          <a:endParaRPr lang="en-US"/>
        </a:p>
      </dgm:t>
    </dgm:pt>
    <dgm:pt modelId="{337F30FB-7B78-4BDB-8B06-D17CC2D3590F}" type="parTrans" cxnId="{21B3D11A-9E58-48BD-BC43-0000FFD75116}">
      <dgm:prSet/>
      <dgm:spPr/>
      <dgm:t>
        <a:bodyPr/>
        <a:lstStyle/>
        <a:p>
          <a:endParaRPr lang="en-US"/>
        </a:p>
      </dgm:t>
    </dgm:pt>
    <dgm:pt modelId="{91E2C9C8-EB02-42AF-AD76-96D24F5E5BD8}" type="sibTrans" cxnId="{21B3D11A-9E58-48BD-BC43-0000FFD75116}">
      <dgm:prSet/>
      <dgm:spPr/>
      <dgm:t>
        <a:bodyPr/>
        <a:lstStyle/>
        <a:p>
          <a:endParaRPr lang="en-US"/>
        </a:p>
      </dgm:t>
    </dgm:pt>
    <dgm:pt modelId="{1B2BA8B7-834D-4FC1-9634-A5CDE4E86736}">
      <dgm:prSet/>
      <dgm:spPr/>
      <dgm:t>
        <a:bodyPr/>
        <a:lstStyle/>
        <a:p>
          <a:r>
            <a:rPr lang="en-US" b="1" i="0"/>
            <a:t>Thread-local Storage (TLS)</a:t>
          </a:r>
          <a:r>
            <a:rPr lang="en-US" b="0" i="0"/>
            <a:t>: Storage area for variables that are unique to the thread.</a:t>
          </a:r>
          <a:endParaRPr lang="en-US"/>
        </a:p>
      </dgm:t>
    </dgm:pt>
    <dgm:pt modelId="{FEB2D987-5555-48EE-9C96-5CDA19FE8C9E}" type="parTrans" cxnId="{3FCE1396-96F1-4901-BFD3-FB0A5548803E}">
      <dgm:prSet/>
      <dgm:spPr/>
      <dgm:t>
        <a:bodyPr/>
        <a:lstStyle/>
        <a:p>
          <a:endParaRPr lang="en-US"/>
        </a:p>
      </dgm:t>
    </dgm:pt>
    <dgm:pt modelId="{BCA3317D-DC77-4815-BB97-470A2695EFAE}" type="sibTrans" cxnId="{3FCE1396-96F1-4901-BFD3-FB0A5548803E}">
      <dgm:prSet/>
      <dgm:spPr/>
      <dgm:t>
        <a:bodyPr/>
        <a:lstStyle/>
        <a:p>
          <a:endParaRPr lang="en-US"/>
        </a:p>
      </dgm:t>
    </dgm:pt>
    <dgm:pt modelId="{2E343203-ED03-4601-8C2C-77D82BFAA21C}">
      <dgm:prSet/>
      <dgm:spPr/>
      <dgm:t>
        <a:bodyPr/>
        <a:lstStyle/>
        <a:p>
          <a:r>
            <a:rPr lang="en-US" b="1" i="0"/>
            <a:t>Instruction Register</a:t>
          </a:r>
          <a:r>
            <a:rPr lang="en-US" b="0" i="0"/>
            <a:t>: Contains the currently executing instruction.</a:t>
          </a:r>
          <a:endParaRPr lang="en-US"/>
        </a:p>
      </dgm:t>
    </dgm:pt>
    <dgm:pt modelId="{8798E51A-0204-4A6D-B641-996DDE5A1BDB}" type="parTrans" cxnId="{7CF1CD8D-C861-4D6A-8616-E5C2FA706EE6}">
      <dgm:prSet/>
      <dgm:spPr/>
      <dgm:t>
        <a:bodyPr/>
        <a:lstStyle/>
        <a:p>
          <a:endParaRPr lang="en-US"/>
        </a:p>
      </dgm:t>
    </dgm:pt>
    <dgm:pt modelId="{8C134BC4-5975-4479-A1C7-D1CC13708122}" type="sibTrans" cxnId="{7CF1CD8D-C861-4D6A-8616-E5C2FA706EE6}">
      <dgm:prSet/>
      <dgm:spPr/>
      <dgm:t>
        <a:bodyPr/>
        <a:lstStyle/>
        <a:p>
          <a:endParaRPr lang="en-US"/>
        </a:p>
      </dgm:t>
    </dgm:pt>
    <dgm:pt modelId="{7633298E-BAAA-40F6-96CE-EAED1AEFB9B2}">
      <dgm:prSet/>
      <dgm:spPr/>
      <dgm:t>
        <a:bodyPr/>
        <a:lstStyle/>
        <a:p>
          <a:r>
            <a:rPr lang="en-US" b="1" i="0"/>
            <a:t>Program Status Word (PSW)</a:t>
          </a:r>
          <a:r>
            <a:rPr lang="en-US" b="0" i="0"/>
            <a:t>: Contains status information, such as the condition codes and the enabling or disabling of interrupts.</a:t>
          </a:r>
          <a:endParaRPr lang="en-US"/>
        </a:p>
      </dgm:t>
    </dgm:pt>
    <dgm:pt modelId="{44F5570A-DAE3-4023-8DAB-B1F68ADF26FE}" type="parTrans" cxnId="{A25433DA-0096-4F3F-9B92-E31E0B1A01B8}">
      <dgm:prSet/>
      <dgm:spPr/>
      <dgm:t>
        <a:bodyPr/>
        <a:lstStyle/>
        <a:p>
          <a:endParaRPr lang="en-US"/>
        </a:p>
      </dgm:t>
    </dgm:pt>
    <dgm:pt modelId="{50AF1903-74EA-401E-8E3D-612D1E5DA8E5}" type="sibTrans" cxnId="{A25433DA-0096-4F3F-9B92-E31E0B1A01B8}">
      <dgm:prSet/>
      <dgm:spPr/>
      <dgm:t>
        <a:bodyPr/>
        <a:lstStyle/>
        <a:p>
          <a:endParaRPr lang="en-US"/>
        </a:p>
      </dgm:t>
    </dgm:pt>
    <dgm:pt modelId="{AF94F1D0-0BEA-4A6E-BC2D-CB9878015157}">
      <dgm:prSet/>
      <dgm:spPr/>
      <dgm:t>
        <a:bodyPr/>
        <a:lstStyle/>
        <a:p>
          <a:r>
            <a:rPr lang="en-US" b="1" i="0"/>
            <a:t>CPU Scheduling Information</a:t>
          </a:r>
          <a:r>
            <a:rPr lang="en-US" b="0" i="0"/>
            <a:t>: Priority and other scheduling-related data that the operating system scheduler uses to manage execution.</a:t>
          </a:r>
          <a:endParaRPr lang="en-US"/>
        </a:p>
      </dgm:t>
    </dgm:pt>
    <dgm:pt modelId="{C30DA685-2F4B-419F-BE99-4CC8AA0BED5A}" type="parTrans" cxnId="{1DD0D83B-DB9B-40DE-91AF-6F3E49DE9834}">
      <dgm:prSet/>
      <dgm:spPr/>
      <dgm:t>
        <a:bodyPr/>
        <a:lstStyle/>
        <a:p>
          <a:endParaRPr lang="en-US"/>
        </a:p>
      </dgm:t>
    </dgm:pt>
    <dgm:pt modelId="{B2055D27-DB28-487F-AF45-4AA1ACD993A6}" type="sibTrans" cxnId="{1DD0D83B-DB9B-40DE-91AF-6F3E49DE9834}">
      <dgm:prSet/>
      <dgm:spPr/>
      <dgm:t>
        <a:bodyPr/>
        <a:lstStyle/>
        <a:p>
          <a:endParaRPr lang="en-US"/>
        </a:p>
      </dgm:t>
    </dgm:pt>
    <dgm:pt modelId="{5DEF9BA9-C8D8-4316-B76C-A6BD9E7DA656}">
      <dgm:prSet/>
      <dgm:spPr/>
      <dgm:t>
        <a:bodyPr/>
        <a:lstStyle/>
        <a:p>
          <a:r>
            <a:rPr lang="en-US" b="1" i="0"/>
            <a:t>I/O Status Information</a:t>
          </a:r>
          <a:r>
            <a:rPr lang="en-US" b="0" i="0"/>
            <a:t>: Details about any I/O operations, such as file descriptors or I/O requests, the thread may have pending.</a:t>
          </a:r>
          <a:endParaRPr lang="en-US"/>
        </a:p>
      </dgm:t>
    </dgm:pt>
    <dgm:pt modelId="{6B5B2B33-6067-4CCD-AA9D-CB63F1FB15B1}" type="parTrans" cxnId="{3AF471E8-5646-4342-8109-F929581CB6F2}">
      <dgm:prSet/>
      <dgm:spPr/>
      <dgm:t>
        <a:bodyPr/>
        <a:lstStyle/>
        <a:p>
          <a:endParaRPr lang="en-US"/>
        </a:p>
      </dgm:t>
    </dgm:pt>
    <dgm:pt modelId="{6312D4F2-509A-4AE4-B11E-72CE8045FC39}" type="sibTrans" cxnId="{3AF471E8-5646-4342-8109-F929581CB6F2}">
      <dgm:prSet/>
      <dgm:spPr/>
      <dgm:t>
        <a:bodyPr/>
        <a:lstStyle/>
        <a:p>
          <a:endParaRPr lang="en-US"/>
        </a:p>
      </dgm:t>
    </dgm:pt>
    <dgm:pt modelId="{2534FFE0-AD57-49E2-9B03-C8811382A4ED}">
      <dgm:prSet/>
      <dgm:spPr/>
      <dgm:t>
        <a:bodyPr/>
        <a:lstStyle/>
        <a:p>
          <a:r>
            <a:rPr lang="en-US" b="1" i="0"/>
            <a:t>Accounting Information</a:t>
          </a:r>
          <a:r>
            <a:rPr lang="en-US" b="0" i="0"/>
            <a:t>: May include usage counters like CPU time consumed, which is used for system monitoring and accounting purposes.</a:t>
          </a:r>
          <a:endParaRPr lang="en-US"/>
        </a:p>
      </dgm:t>
    </dgm:pt>
    <dgm:pt modelId="{F935C279-4921-40D8-9062-F0FDA6A653E5}" type="parTrans" cxnId="{8DEAB742-88BC-4D29-8114-66E9C46D499E}">
      <dgm:prSet/>
      <dgm:spPr/>
      <dgm:t>
        <a:bodyPr/>
        <a:lstStyle/>
        <a:p>
          <a:endParaRPr lang="en-US"/>
        </a:p>
      </dgm:t>
    </dgm:pt>
    <dgm:pt modelId="{02D99F77-FEAB-40EA-BE04-1D0B72DE5649}" type="sibTrans" cxnId="{8DEAB742-88BC-4D29-8114-66E9C46D499E}">
      <dgm:prSet/>
      <dgm:spPr/>
      <dgm:t>
        <a:bodyPr/>
        <a:lstStyle/>
        <a:p>
          <a:endParaRPr lang="en-US"/>
        </a:p>
      </dgm:t>
    </dgm:pt>
    <dgm:pt modelId="{0D4DC196-3F88-AA41-A063-1283E93095E0}" type="pres">
      <dgm:prSet presAssocID="{E5F44DDD-89C7-4883-92F7-7F515A60E5F8}" presName="diagram" presStyleCnt="0">
        <dgm:presLayoutVars>
          <dgm:dir/>
          <dgm:resizeHandles val="exact"/>
        </dgm:presLayoutVars>
      </dgm:prSet>
      <dgm:spPr/>
    </dgm:pt>
    <dgm:pt modelId="{382A2318-5C3D-6F4B-9597-6E4DD1DFC42D}" type="pres">
      <dgm:prSet presAssocID="{74FEEB89-2A95-4846-B97B-FDA855A957DB}" presName="node" presStyleLbl="node1" presStyleIdx="0" presStyleCnt="9">
        <dgm:presLayoutVars>
          <dgm:bulletEnabled val="1"/>
        </dgm:presLayoutVars>
      </dgm:prSet>
      <dgm:spPr/>
    </dgm:pt>
    <dgm:pt modelId="{3E3FF71B-D46F-CA4C-9CE7-D826BAC6AB50}" type="pres">
      <dgm:prSet presAssocID="{0706C375-082E-4228-B6F1-26E832EC54AA}" presName="sibTrans" presStyleCnt="0"/>
      <dgm:spPr/>
    </dgm:pt>
    <dgm:pt modelId="{408A293F-1F56-CE46-A777-FB5FC017C80E}" type="pres">
      <dgm:prSet presAssocID="{F68F07FB-6535-45FA-85E0-FD58994E043F}" presName="node" presStyleLbl="node1" presStyleIdx="1" presStyleCnt="9">
        <dgm:presLayoutVars>
          <dgm:bulletEnabled val="1"/>
        </dgm:presLayoutVars>
      </dgm:prSet>
      <dgm:spPr/>
    </dgm:pt>
    <dgm:pt modelId="{C385DA1F-2E67-3148-AEB6-3F0887BEEF35}" type="pres">
      <dgm:prSet presAssocID="{A9C86FB3-5A00-4E4C-877A-2D81F3B66381}" presName="sibTrans" presStyleCnt="0"/>
      <dgm:spPr/>
    </dgm:pt>
    <dgm:pt modelId="{F16AE263-914C-564C-B30E-47BFECA6FC65}" type="pres">
      <dgm:prSet presAssocID="{E34F0EE7-76D4-4DDC-BA7A-F060765139AB}" presName="node" presStyleLbl="node1" presStyleIdx="2" presStyleCnt="9">
        <dgm:presLayoutVars>
          <dgm:bulletEnabled val="1"/>
        </dgm:presLayoutVars>
      </dgm:prSet>
      <dgm:spPr/>
    </dgm:pt>
    <dgm:pt modelId="{6CF4F874-A1CD-514A-B29A-AC755BD5F00E}" type="pres">
      <dgm:prSet presAssocID="{91E2C9C8-EB02-42AF-AD76-96D24F5E5BD8}" presName="sibTrans" presStyleCnt="0"/>
      <dgm:spPr/>
    </dgm:pt>
    <dgm:pt modelId="{616C9C5B-4993-A841-957D-AC519154E43F}" type="pres">
      <dgm:prSet presAssocID="{1B2BA8B7-834D-4FC1-9634-A5CDE4E86736}" presName="node" presStyleLbl="node1" presStyleIdx="3" presStyleCnt="9">
        <dgm:presLayoutVars>
          <dgm:bulletEnabled val="1"/>
        </dgm:presLayoutVars>
      </dgm:prSet>
      <dgm:spPr/>
    </dgm:pt>
    <dgm:pt modelId="{8D0A285D-400C-684A-905D-66A2411B7A19}" type="pres">
      <dgm:prSet presAssocID="{BCA3317D-DC77-4815-BB97-470A2695EFAE}" presName="sibTrans" presStyleCnt="0"/>
      <dgm:spPr/>
    </dgm:pt>
    <dgm:pt modelId="{D175C5A3-CEE5-C749-8B58-8C4F79582259}" type="pres">
      <dgm:prSet presAssocID="{2E343203-ED03-4601-8C2C-77D82BFAA21C}" presName="node" presStyleLbl="node1" presStyleIdx="4" presStyleCnt="9">
        <dgm:presLayoutVars>
          <dgm:bulletEnabled val="1"/>
        </dgm:presLayoutVars>
      </dgm:prSet>
      <dgm:spPr/>
    </dgm:pt>
    <dgm:pt modelId="{26D021E2-CFF0-2E4A-A0E2-11ED6F0853DE}" type="pres">
      <dgm:prSet presAssocID="{8C134BC4-5975-4479-A1C7-D1CC13708122}" presName="sibTrans" presStyleCnt="0"/>
      <dgm:spPr/>
    </dgm:pt>
    <dgm:pt modelId="{4B45BE2E-4013-4B4F-B7F3-EF914B4AE552}" type="pres">
      <dgm:prSet presAssocID="{7633298E-BAAA-40F6-96CE-EAED1AEFB9B2}" presName="node" presStyleLbl="node1" presStyleIdx="5" presStyleCnt="9">
        <dgm:presLayoutVars>
          <dgm:bulletEnabled val="1"/>
        </dgm:presLayoutVars>
      </dgm:prSet>
      <dgm:spPr/>
    </dgm:pt>
    <dgm:pt modelId="{00834A94-DB85-9642-96E4-62DA13D58DD1}" type="pres">
      <dgm:prSet presAssocID="{50AF1903-74EA-401E-8E3D-612D1E5DA8E5}" presName="sibTrans" presStyleCnt="0"/>
      <dgm:spPr/>
    </dgm:pt>
    <dgm:pt modelId="{8A8633FD-AF59-A146-AF38-18A1464EC8D2}" type="pres">
      <dgm:prSet presAssocID="{AF94F1D0-0BEA-4A6E-BC2D-CB9878015157}" presName="node" presStyleLbl="node1" presStyleIdx="6" presStyleCnt="9">
        <dgm:presLayoutVars>
          <dgm:bulletEnabled val="1"/>
        </dgm:presLayoutVars>
      </dgm:prSet>
      <dgm:spPr/>
    </dgm:pt>
    <dgm:pt modelId="{AEB64E16-448E-C642-87DD-FD67EF3BC57E}" type="pres">
      <dgm:prSet presAssocID="{B2055D27-DB28-487F-AF45-4AA1ACD993A6}" presName="sibTrans" presStyleCnt="0"/>
      <dgm:spPr/>
    </dgm:pt>
    <dgm:pt modelId="{FBCA4DA8-9B39-7D4D-947C-449008A4D03B}" type="pres">
      <dgm:prSet presAssocID="{5DEF9BA9-C8D8-4316-B76C-A6BD9E7DA656}" presName="node" presStyleLbl="node1" presStyleIdx="7" presStyleCnt="9">
        <dgm:presLayoutVars>
          <dgm:bulletEnabled val="1"/>
        </dgm:presLayoutVars>
      </dgm:prSet>
      <dgm:spPr/>
    </dgm:pt>
    <dgm:pt modelId="{2294F9E3-6923-8544-AFF4-95B5A082B881}" type="pres">
      <dgm:prSet presAssocID="{6312D4F2-509A-4AE4-B11E-72CE8045FC39}" presName="sibTrans" presStyleCnt="0"/>
      <dgm:spPr/>
    </dgm:pt>
    <dgm:pt modelId="{140446B7-BB99-D648-ACA9-281DDDDC1686}" type="pres">
      <dgm:prSet presAssocID="{2534FFE0-AD57-49E2-9B03-C8811382A4ED}" presName="node" presStyleLbl="node1" presStyleIdx="8" presStyleCnt="9">
        <dgm:presLayoutVars>
          <dgm:bulletEnabled val="1"/>
        </dgm:presLayoutVars>
      </dgm:prSet>
      <dgm:spPr/>
    </dgm:pt>
  </dgm:ptLst>
  <dgm:cxnLst>
    <dgm:cxn modelId="{25411502-78D8-5A4E-B12A-82FBFA8EBD98}" type="presOf" srcId="{2534FFE0-AD57-49E2-9B03-C8811382A4ED}" destId="{140446B7-BB99-D648-ACA9-281DDDDC1686}" srcOrd="0" destOrd="0" presId="urn:microsoft.com/office/officeart/2005/8/layout/default"/>
    <dgm:cxn modelId="{21B3D11A-9E58-48BD-BC43-0000FFD75116}" srcId="{E5F44DDD-89C7-4883-92F7-7F515A60E5F8}" destId="{E34F0EE7-76D4-4DDC-BA7A-F060765139AB}" srcOrd="2" destOrd="0" parTransId="{337F30FB-7B78-4BDB-8B06-D17CC2D3590F}" sibTransId="{91E2C9C8-EB02-42AF-AD76-96D24F5E5BD8}"/>
    <dgm:cxn modelId="{D138B43A-BA7C-A54F-80F8-F3AC91779F85}" type="presOf" srcId="{E34F0EE7-76D4-4DDC-BA7A-F060765139AB}" destId="{F16AE263-914C-564C-B30E-47BFECA6FC65}" srcOrd="0" destOrd="0" presId="urn:microsoft.com/office/officeart/2005/8/layout/default"/>
    <dgm:cxn modelId="{1DD0D83B-DB9B-40DE-91AF-6F3E49DE9834}" srcId="{E5F44DDD-89C7-4883-92F7-7F515A60E5F8}" destId="{AF94F1D0-0BEA-4A6E-BC2D-CB9878015157}" srcOrd="6" destOrd="0" parTransId="{C30DA685-2F4B-419F-BE99-4CC8AA0BED5A}" sibTransId="{B2055D27-DB28-487F-AF45-4AA1ACD993A6}"/>
    <dgm:cxn modelId="{8DEAB742-88BC-4D29-8114-66E9C46D499E}" srcId="{E5F44DDD-89C7-4883-92F7-7F515A60E5F8}" destId="{2534FFE0-AD57-49E2-9B03-C8811382A4ED}" srcOrd="8" destOrd="0" parTransId="{F935C279-4921-40D8-9062-F0FDA6A653E5}" sibTransId="{02D99F77-FEAB-40EA-BE04-1D0B72DE5649}"/>
    <dgm:cxn modelId="{C7F1A343-AD5F-9D48-8DBD-16BC261F2290}" type="presOf" srcId="{E5F44DDD-89C7-4883-92F7-7F515A60E5F8}" destId="{0D4DC196-3F88-AA41-A063-1283E93095E0}" srcOrd="0" destOrd="0" presId="urn:microsoft.com/office/officeart/2005/8/layout/default"/>
    <dgm:cxn modelId="{194DAA44-81DA-CC4E-9076-EB607BEFD35A}" type="presOf" srcId="{5DEF9BA9-C8D8-4316-B76C-A6BD9E7DA656}" destId="{FBCA4DA8-9B39-7D4D-947C-449008A4D03B}" srcOrd="0" destOrd="0" presId="urn:microsoft.com/office/officeart/2005/8/layout/default"/>
    <dgm:cxn modelId="{3B209A7C-0980-4658-AC7F-D22DFF0AA372}" srcId="{E5F44DDD-89C7-4883-92F7-7F515A60E5F8}" destId="{F68F07FB-6535-45FA-85E0-FD58994E043F}" srcOrd="1" destOrd="0" parTransId="{92471869-FFB5-41A7-B1F7-C55FDA2DB6FF}" sibTransId="{A9C86FB3-5A00-4E4C-877A-2D81F3B66381}"/>
    <dgm:cxn modelId="{7CF1CD8D-C861-4D6A-8616-E5C2FA706EE6}" srcId="{E5F44DDD-89C7-4883-92F7-7F515A60E5F8}" destId="{2E343203-ED03-4601-8C2C-77D82BFAA21C}" srcOrd="4" destOrd="0" parTransId="{8798E51A-0204-4A6D-B641-996DDE5A1BDB}" sibTransId="{8C134BC4-5975-4479-A1C7-D1CC13708122}"/>
    <dgm:cxn modelId="{3FCE1396-96F1-4901-BFD3-FB0A5548803E}" srcId="{E5F44DDD-89C7-4883-92F7-7F515A60E5F8}" destId="{1B2BA8B7-834D-4FC1-9634-A5CDE4E86736}" srcOrd="3" destOrd="0" parTransId="{FEB2D987-5555-48EE-9C96-5CDA19FE8C9E}" sibTransId="{BCA3317D-DC77-4815-BB97-470A2695EFAE}"/>
    <dgm:cxn modelId="{FFB966AD-7967-644B-83EA-176C4FF0E9C7}" type="presOf" srcId="{1B2BA8B7-834D-4FC1-9634-A5CDE4E86736}" destId="{616C9C5B-4993-A841-957D-AC519154E43F}" srcOrd="0" destOrd="0" presId="urn:microsoft.com/office/officeart/2005/8/layout/default"/>
    <dgm:cxn modelId="{699178BB-9364-BA4F-9CEB-C4E5010554BD}" type="presOf" srcId="{2E343203-ED03-4601-8C2C-77D82BFAA21C}" destId="{D175C5A3-CEE5-C749-8B58-8C4F79582259}" srcOrd="0" destOrd="0" presId="urn:microsoft.com/office/officeart/2005/8/layout/default"/>
    <dgm:cxn modelId="{1CCB9ECB-3693-0246-9D50-02203122E9E2}" type="presOf" srcId="{74FEEB89-2A95-4846-B97B-FDA855A957DB}" destId="{382A2318-5C3D-6F4B-9597-6E4DD1DFC42D}" srcOrd="0" destOrd="0" presId="urn:microsoft.com/office/officeart/2005/8/layout/default"/>
    <dgm:cxn modelId="{577259D2-F3F9-4880-834F-041828F0CCA9}" srcId="{E5F44DDD-89C7-4883-92F7-7F515A60E5F8}" destId="{74FEEB89-2A95-4846-B97B-FDA855A957DB}" srcOrd="0" destOrd="0" parTransId="{1ABFB807-66AE-4F1C-97F0-9BD4C7738B47}" sibTransId="{0706C375-082E-4228-B6F1-26E832EC54AA}"/>
    <dgm:cxn modelId="{DC3CB3D4-B5BD-6E46-909D-52E5FCF7D3F9}" type="presOf" srcId="{F68F07FB-6535-45FA-85E0-FD58994E043F}" destId="{408A293F-1F56-CE46-A777-FB5FC017C80E}" srcOrd="0" destOrd="0" presId="urn:microsoft.com/office/officeart/2005/8/layout/default"/>
    <dgm:cxn modelId="{A25433DA-0096-4F3F-9B92-E31E0B1A01B8}" srcId="{E5F44DDD-89C7-4883-92F7-7F515A60E5F8}" destId="{7633298E-BAAA-40F6-96CE-EAED1AEFB9B2}" srcOrd="5" destOrd="0" parTransId="{44F5570A-DAE3-4023-8DAB-B1F68ADF26FE}" sibTransId="{50AF1903-74EA-401E-8E3D-612D1E5DA8E5}"/>
    <dgm:cxn modelId="{3AF471E8-5646-4342-8109-F929581CB6F2}" srcId="{E5F44DDD-89C7-4883-92F7-7F515A60E5F8}" destId="{5DEF9BA9-C8D8-4316-B76C-A6BD9E7DA656}" srcOrd="7" destOrd="0" parTransId="{6B5B2B33-6067-4CCD-AA9D-CB63F1FB15B1}" sibTransId="{6312D4F2-509A-4AE4-B11E-72CE8045FC39}"/>
    <dgm:cxn modelId="{2265E8E8-D057-E041-89E3-EFA17B0C6928}" type="presOf" srcId="{AF94F1D0-0BEA-4A6E-BC2D-CB9878015157}" destId="{8A8633FD-AF59-A146-AF38-18A1464EC8D2}" srcOrd="0" destOrd="0" presId="urn:microsoft.com/office/officeart/2005/8/layout/default"/>
    <dgm:cxn modelId="{DEEFBAF8-8316-9D44-B323-358E0A0BB9CE}" type="presOf" srcId="{7633298E-BAAA-40F6-96CE-EAED1AEFB9B2}" destId="{4B45BE2E-4013-4B4F-B7F3-EF914B4AE552}" srcOrd="0" destOrd="0" presId="urn:microsoft.com/office/officeart/2005/8/layout/default"/>
    <dgm:cxn modelId="{93AC11F0-C633-8342-A031-3354E0222C54}" type="presParOf" srcId="{0D4DC196-3F88-AA41-A063-1283E93095E0}" destId="{382A2318-5C3D-6F4B-9597-6E4DD1DFC42D}" srcOrd="0" destOrd="0" presId="urn:microsoft.com/office/officeart/2005/8/layout/default"/>
    <dgm:cxn modelId="{10429768-A9F9-F54E-811A-48C01BEE4C75}" type="presParOf" srcId="{0D4DC196-3F88-AA41-A063-1283E93095E0}" destId="{3E3FF71B-D46F-CA4C-9CE7-D826BAC6AB50}" srcOrd="1" destOrd="0" presId="urn:microsoft.com/office/officeart/2005/8/layout/default"/>
    <dgm:cxn modelId="{84689ADD-5BE6-3146-8F0A-45001E5C573A}" type="presParOf" srcId="{0D4DC196-3F88-AA41-A063-1283E93095E0}" destId="{408A293F-1F56-CE46-A777-FB5FC017C80E}" srcOrd="2" destOrd="0" presId="urn:microsoft.com/office/officeart/2005/8/layout/default"/>
    <dgm:cxn modelId="{6A5C72A9-F5AC-384F-A3BD-03A2ABDD5F88}" type="presParOf" srcId="{0D4DC196-3F88-AA41-A063-1283E93095E0}" destId="{C385DA1F-2E67-3148-AEB6-3F0887BEEF35}" srcOrd="3" destOrd="0" presId="urn:microsoft.com/office/officeart/2005/8/layout/default"/>
    <dgm:cxn modelId="{1C61E301-BF38-3B44-8C75-B806047F4BED}" type="presParOf" srcId="{0D4DC196-3F88-AA41-A063-1283E93095E0}" destId="{F16AE263-914C-564C-B30E-47BFECA6FC65}" srcOrd="4" destOrd="0" presId="urn:microsoft.com/office/officeart/2005/8/layout/default"/>
    <dgm:cxn modelId="{22350702-CA65-6F47-97E4-D49639A3C5B7}" type="presParOf" srcId="{0D4DC196-3F88-AA41-A063-1283E93095E0}" destId="{6CF4F874-A1CD-514A-B29A-AC755BD5F00E}" srcOrd="5" destOrd="0" presId="urn:microsoft.com/office/officeart/2005/8/layout/default"/>
    <dgm:cxn modelId="{64869097-5249-0447-B296-9CD5ACE8E1AB}" type="presParOf" srcId="{0D4DC196-3F88-AA41-A063-1283E93095E0}" destId="{616C9C5B-4993-A841-957D-AC519154E43F}" srcOrd="6" destOrd="0" presId="urn:microsoft.com/office/officeart/2005/8/layout/default"/>
    <dgm:cxn modelId="{AEDB522C-5952-6341-ACEC-2E35757C8D08}" type="presParOf" srcId="{0D4DC196-3F88-AA41-A063-1283E93095E0}" destId="{8D0A285D-400C-684A-905D-66A2411B7A19}" srcOrd="7" destOrd="0" presId="urn:microsoft.com/office/officeart/2005/8/layout/default"/>
    <dgm:cxn modelId="{406014BC-C4FA-2E4C-8E6F-06428BEDC206}" type="presParOf" srcId="{0D4DC196-3F88-AA41-A063-1283E93095E0}" destId="{D175C5A3-CEE5-C749-8B58-8C4F79582259}" srcOrd="8" destOrd="0" presId="urn:microsoft.com/office/officeart/2005/8/layout/default"/>
    <dgm:cxn modelId="{D957DC2E-02D0-264B-BC62-2EFD0B78C11C}" type="presParOf" srcId="{0D4DC196-3F88-AA41-A063-1283E93095E0}" destId="{26D021E2-CFF0-2E4A-A0E2-11ED6F0853DE}" srcOrd="9" destOrd="0" presId="urn:microsoft.com/office/officeart/2005/8/layout/default"/>
    <dgm:cxn modelId="{7AFF9597-D39A-034B-BBE6-6324E5B47D68}" type="presParOf" srcId="{0D4DC196-3F88-AA41-A063-1283E93095E0}" destId="{4B45BE2E-4013-4B4F-B7F3-EF914B4AE552}" srcOrd="10" destOrd="0" presId="urn:microsoft.com/office/officeart/2005/8/layout/default"/>
    <dgm:cxn modelId="{6101968F-4948-2F4B-A1B5-DEF892D2D34E}" type="presParOf" srcId="{0D4DC196-3F88-AA41-A063-1283E93095E0}" destId="{00834A94-DB85-9642-96E4-62DA13D58DD1}" srcOrd="11" destOrd="0" presId="urn:microsoft.com/office/officeart/2005/8/layout/default"/>
    <dgm:cxn modelId="{DFC095BF-9D69-4E4D-83B2-2AE83EFDE22A}" type="presParOf" srcId="{0D4DC196-3F88-AA41-A063-1283E93095E0}" destId="{8A8633FD-AF59-A146-AF38-18A1464EC8D2}" srcOrd="12" destOrd="0" presId="urn:microsoft.com/office/officeart/2005/8/layout/default"/>
    <dgm:cxn modelId="{2C2DCA95-9173-BE4A-925B-C5479EA55E30}" type="presParOf" srcId="{0D4DC196-3F88-AA41-A063-1283E93095E0}" destId="{AEB64E16-448E-C642-87DD-FD67EF3BC57E}" srcOrd="13" destOrd="0" presId="urn:microsoft.com/office/officeart/2005/8/layout/default"/>
    <dgm:cxn modelId="{5F8022D6-679B-8048-BFEF-B56892F3C35C}" type="presParOf" srcId="{0D4DC196-3F88-AA41-A063-1283E93095E0}" destId="{FBCA4DA8-9B39-7D4D-947C-449008A4D03B}" srcOrd="14" destOrd="0" presId="urn:microsoft.com/office/officeart/2005/8/layout/default"/>
    <dgm:cxn modelId="{9AD77938-BC11-CE47-8F66-A5C4DBA78470}" type="presParOf" srcId="{0D4DC196-3F88-AA41-A063-1283E93095E0}" destId="{2294F9E3-6923-8544-AFF4-95B5A082B881}" srcOrd="15" destOrd="0" presId="urn:microsoft.com/office/officeart/2005/8/layout/default"/>
    <dgm:cxn modelId="{99A20351-978B-934E-A011-F0512FCB835E}" type="presParOf" srcId="{0D4DC196-3F88-AA41-A063-1283E93095E0}" destId="{140446B7-BB99-D648-ACA9-281DDDDC1686}"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3DA700-B269-43C0-8672-1B3DCF1DB275}"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72977F51-DE81-4BEE-B5A5-21836D56D631}">
      <dgm:prSet/>
      <dgm:spPr/>
      <dgm:t>
        <a:bodyPr/>
        <a:lstStyle/>
        <a:p>
          <a:r>
            <a:rPr lang="en-US" b="1" i="0"/>
            <a:t>Race Conditions</a:t>
          </a:r>
          <a:r>
            <a:rPr lang="en-US" b="0" i="0"/>
            <a:t>: Occur when multiple threads access shared data and try to change it concurrently, leading to inconsistent or unexpected outcomes.</a:t>
          </a:r>
          <a:endParaRPr lang="en-US"/>
        </a:p>
      </dgm:t>
    </dgm:pt>
    <dgm:pt modelId="{B513A836-DE6C-4B2E-B47C-8AEAA9CFAECF}" type="parTrans" cxnId="{ADF92D7D-F0F6-4B39-910D-8313699B4D79}">
      <dgm:prSet/>
      <dgm:spPr/>
      <dgm:t>
        <a:bodyPr/>
        <a:lstStyle/>
        <a:p>
          <a:endParaRPr lang="en-US"/>
        </a:p>
      </dgm:t>
    </dgm:pt>
    <dgm:pt modelId="{DECD20EF-97DF-4A6F-BE82-D23B6CBCB4AD}" type="sibTrans" cxnId="{ADF92D7D-F0F6-4B39-910D-8313699B4D79}">
      <dgm:prSet/>
      <dgm:spPr/>
      <dgm:t>
        <a:bodyPr/>
        <a:lstStyle/>
        <a:p>
          <a:endParaRPr lang="en-US"/>
        </a:p>
      </dgm:t>
    </dgm:pt>
    <dgm:pt modelId="{C6351A5C-7288-46BA-BD5D-9CB9B5D3B089}">
      <dgm:prSet/>
      <dgm:spPr/>
      <dgm:t>
        <a:bodyPr/>
        <a:lstStyle/>
        <a:p>
          <a:r>
            <a:rPr lang="en-US" b="1" i="0" dirty="0"/>
            <a:t>Deadlocks</a:t>
          </a:r>
          <a:r>
            <a:rPr lang="en-US" b="0" i="0" dirty="0"/>
            <a:t>: Happen when two or more threads are waiting for each other to release resources, creating a standstill where none of the threads can proceed.</a:t>
          </a:r>
          <a:endParaRPr lang="en-US" dirty="0"/>
        </a:p>
      </dgm:t>
    </dgm:pt>
    <dgm:pt modelId="{21063178-61EB-4F08-8304-A1542CA6602E}" type="parTrans" cxnId="{829D86CD-D980-4DFD-8CC6-D56EB8F9B819}">
      <dgm:prSet/>
      <dgm:spPr/>
      <dgm:t>
        <a:bodyPr/>
        <a:lstStyle/>
        <a:p>
          <a:endParaRPr lang="en-US"/>
        </a:p>
      </dgm:t>
    </dgm:pt>
    <dgm:pt modelId="{5156EBAB-41A9-413B-9067-2FECB0280C45}" type="sibTrans" cxnId="{829D86CD-D980-4DFD-8CC6-D56EB8F9B819}">
      <dgm:prSet/>
      <dgm:spPr/>
      <dgm:t>
        <a:bodyPr/>
        <a:lstStyle/>
        <a:p>
          <a:endParaRPr lang="en-US"/>
        </a:p>
      </dgm:t>
    </dgm:pt>
    <dgm:pt modelId="{3AE9C1CA-4EF1-46B6-AA61-1C694F644489}">
      <dgm:prSet/>
      <dgm:spPr/>
      <dgm:t>
        <a:bodyPr/>
        <a:lstStyle/>
        <a:p>
          <a:r>
            <a:rPr lang="en-US" b="1" i="0" dirty="0"/>
            <a:t>Starvation</a:t>
          </a:r>
          <a:r>
            <a:rPr lang="en-US" b="0" i="0" dirty="0"/>
            <a:t>: When one or more threads are perpetually denied necessary resources, leading to a situation where they can't make progress.</a:t>
          </a:r>
          <a:endParaRPr lang="en-US" dirty="0"/>
        </a:p>
      </dgm:t>
    </dgm:pt>
    <dgm:pt modelId="{A3EAFF6E-5B94-4411-B00A-AF24F2B954C6}" type="parTrans" cxnId="{F95F3BBA-F07D-4940-8BF0-09ADACE554CF}">
      <dgm:prSet/>
      <dgm:spPr/>
      <dgm:t>
        <a:bodyPr/>
        <a:lstStyle/>
        <a:p>
          <a:endParaRPr lang="en-US"/>
        </a:p>
      </dgm:t>
    </dgm:pt>
    <dgm:pt modelId="{5CDA82FB-1994-44A2-8B9D-FF0545761F5B}" type="sibTrans" cxnId="{F95F3BBA-F07D-4940-8BF0-09ADACE554CF}">
      <dgm:prSet/>
      <dgm:spPr/>
      <dgm:t>
        <a:bodyPr/>
        <a:lstStyle/>
        <a:p>
          <a:endParaRPr lang="en-US"/>
        </a:p>
      </dgm:t>
    </dgm:pt>
    <dgm:pt modelId="{358D7F78-7542-4C2F-B136-88120F121614}">
      <dgm:prSet/>
      <dgm:spPr/>
      <dgm:t>
        <a:bodyPr/>
        <a:lstStyle/>
        <a:p>
          <a:r>
            <a:rPr lang="en-US" b="1" i="0" dirty="0"/>
            <a:t>Thread Interference</a:t>
          </a:r>
          <a:r>
            <a:rPr lang="en-US" b="0" i="0" dirty="0"/>
            <a:t>: Mistakes in synchronization logic can cause threads to step over each other, resulting in corrupted shared states.</a:t>
          </a:r>
          <a:endParaRPr lang="en-US" dirty="0"/>
        </a:p>
      </dgm:t>
    </dgm:pt>
    <dgm:pt modelId="{2FE1212A-10CE-456C-85C4-04411933CEF7}" type="parTrans" cxnId="{DB99BD3F-9BE4-441A-9551-D6BE49EE6FEE}">
      <dgm:prSet/>
      <dgm:spPr/>
      <dgm:t>
        <a:bodyPr/>
        <a:lstStyle/>
        <a:p>
          <a:endParaRPr lang="en-US"/>
        </a:p>
      </dgm:t>
    </dgm:pt>
    <dgm:pt modelId="{C4D532AE-6CC4-4672-892C-EE0B0A5E1595}" type="sibTrans" cxnId="{DB99BD3F-9BE4-441A-9551-D6BE49EE6FEE}">
      <dgm:prSet/>
      <dgm:spPr/>
      <dgm:t>
        <a:bodyPr/>
        <a:lstStyle/>
        <a:p>
          <a:endParaRPr lang="en-US"/>
        </a:p>
      </dgm:t>
    </dgm:pt>
    <dgm:pt modelId="{338164E0-F8A4-4D4E-89CD-5C128E3B3475}">
      <dgm:prSet/>
      <dgm:spPr/>
      <dgm:t>
        <a:bodyPr/>
        <a:lstStyle/>
        <a:p>
          <a:r>
            <a:rPr lang="en-US" b="1" i="0" dirty="0"/>
            <a:t>Context Switch Overhead</a:t>
          </a:r>
          <a:r>
            <a:rPr lang="en-US" b="0" i="0" dirty="0"/>
            <a:t>: Frequent switching between threads can lead to performance issues due to the overhead associated with saving and loading thread states.</a:t>
          </a:r>
          <a:endParaRPr lang="en-US" dirty="0"/>
        </a:p>
      </dgm:t>
    </dgm:pt>
    <dgm:pt modelId="{F89363E0-D7BC-45D9-89DE-8C1C0DE70125}" type="parTrans" cxnId="{6F8DC2F3-16B0-4957-A737-811CD31D020A}">
      <dgm:prSet/>
      <dgm:spPr/>
      <dgm:t>
        <a:bodyPr/>
        <a:lstStyle/>
        <a:p>
          <a:endParaRPr lang="en-US"/>
        </a:p>
      </dgm:t>
    </dgm:pt>
    <dgm:pt modelId="{E1C25DD7-EE72-4357-90F4-5A14DA0AFB0A}" type="sibTrans" cxnId="{6F8DC2F3-16B0-4957-A737-811CD31D020A}">
      <dgm:prSet/>
      <dgm:spPr/>
      <dgm:t>
        <a:bodyPr/>
        <a:lstStyle/>
        <a:p>
          <a:endParaRPr lang="en-US"/>
        </a:p>
      </dgm:t>
    </dgm:pt>
    <dgm:pt modelId="{C33738EE-7585-4B07-AB1C-120C47C61DB5}">
      <dgm:prSet/>
      <dgm:spPr/>
      <dgm:t>
        <a:bodyPr/>
        <a:lstStyle/>
        <a:p>
          <a:r>
            <a:rPr lang="en-US" b="1" i="0" dirty="0"/>
            <a:t>Priority Inversion</a:t>
          </a:r>
          <a:r>
            <a:rPr lang="en-US" b="0" i="0" dirty="0"/>
            <a:t>: A lower-priority thread holds a lock needed by a higher-priority thread, causing the higher-priority thread to be indirectly pre-empted.</a:t>
          </a:r>
          <a:endParaRPr lang="en-US" dirty="0"/>
        </a:p>
      </dgm:t>
    </dgm:pt>
    <dgm:pt modelId="{02E50EDC-AE9F-4163-AC7B-9592F5C7DC44}" type="parTrans" cxnId="{C7E70905-D83E-4D3B-A2FB-C8AD017EB154}">
      <dgm:prSet/>
      <dgm:spPr/>
      <dgm:t>
        <a:bodyPr/>
        <a:lstStyle/>
        <a:p>
          <a:endParaRPr lang="en-US"/>
        </a:p>
      </dgm:t>
    </dgm:pt>
    <dgm:pt modelId="{D2D6EC40-6FC3-42E4-9371-2F06E7B18678}" type="sibTrans" cxnId="{C7E70905-D83E-4D3B-A2FB-C8AD017EB154}">
      <dgm:prSet/>
      <dgm:spPr/>
      <dgm:t>
        <a:bodyPr/>
        <a:lstStyle/>
        <a:p>
          <a:endParaRPr lang="en-US"/>
        </a:p>
      </dgm:t>
    </dgm:pt>
    <dgm:pt modelId="{CAE69502-788F-4E08-8BE9-FEE8DAEEE101}" type="pres">
      <dgm:prSet presAssocID="{AC3DA700-B269-43C0-8672-1B3DCF1DB275}" presName="root" presStyleCnt="0">
        <dgm:presLayoutVars>
          <dgm:dir/>
          <dgm:resizeHandles val="exact"/>
        </dgm:presLayoutVars>
      </dgm:prSet>
      <dgm:spPr/>
    </dgm:pt>
    <dgm:pt modelId="{8AB22631-FCE7-4850-B348-FE549A9407C0}" type="pres">
      <dgm:prSet presAssocID="{AC3DA700-B269-43C0-8672-1B3DCF1DB275}" presName="container" presStyleCnt="0">
        <dgm:presLayoutVars>
          <dgm:dir/>
          <dgm:resizeHandles val="exact"/>
        </dgm:presLayoutVars>
      </dgm:prSet>
      <dgm:spPr/>
    </dgm:pt>
    <dgm:pt modelId="{A25CF161-D12A-4B96-B6A1-18654D0B7C42}" type="pres">
      <dgm:prSet presAssocID="{72977F51-DE81-4BEE-B5A5-21836D56D631}" presName="compNode" presStyleCnt="0"/>
      <dgm:spPr/>
    </dgm:pt>
    <dgm:pt modelId="{5358A5B4-4E5A-4796-A577-7FE7DFE4FC96}" type="pres">
      <dgm:prSet presAssocID="{72977F51-DE81-4BEE-B5A5-21836D56D631}" presName="iconBgRect" presStyleLbl="bgShp" presStyleIdx="0" presStyleCnt="6"/>
      <dgm:spPr/>
    </dgm:pt>
    <dgm:pt modelId="{568D53BA-3649-4A8B-966D-445ACAC8E7A2}" type="pres">
      <dgm:prSet presAssocID="{72977F51-DE81-4BEE-B5A5-21836D56D63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CCB7228C-C891-4008-B3A5-49609E682606}" type="pres">
      <dgm:prSet presAssocID="{72977F51-DE81-4BEE-B5A5-21836D56D631}" presName="spaceRect" presStyleCnt="0"/>
      <dgm:spPr/>
    </dgm:pt>
    <dgm:pt modelId="{473A8E87-9E2E-4D88-8568-FFC2E48908F1}" type="pres">
      <dgm:prSet presAssocID="{72977F51-DE81-4BEE-B5A5-21836D56D631}" presName="textRect" presStyleLbl="revTx" presStyleIdx="0" presStyleCnt="6">
        <dgm:presLayoutVars>
          <dgm:chMax val="1"/>
          <dgm:chPref val="1"/>
        </dgm:presLayoutVars>
      </dgm:prSet>
      <dgm:spPr/>
    </dgm:pt>
    <dgm:pt modelId="{48007962-53F5-4518-BCD9-C7AE89065104}" type="pres">
      <dgm:prSet presAssocID="{DECD20EF-97DF-4A6F-BE82-D23B6CBCB4AD}" presName="sibTrans" presStyleLbl="sibTrans2D1" presStyleIdx="0" presStyleCnt="0"/>
      <dgm:spPr/>
    </dgm:pt>
    <dgm:pt modelId="{CDA70DB0-045E-4EF0-87A6-BDFC13FD58C5}" type="pres">
      <dgm:prSet presAssocID="{C6351A5C-7288-46BA-BD5D-9CB9B5D3B089}" presName="compNode" presStyleCnt="0"/>
      <dgm:spPr/>
    </dgm:pt>
    <dgm:pt modelId="{72A8D83B-2C94-42BD-8B9B-6D3E42172B63}" type="pres">
      <dgm:prSet presAssocID="{C6351A5C-7288-46BA-BD5D-9CB9B5D3B089}" presName="iconBgRect" presStyleLbl="bgShp" presStyleIdx="1" presStyleCnt="6"/>
      <dgm:spPr/>
    </dgm:pt>
    <dgm:pt modelId="{59D66094-47E7-4202-84D8-C095C1ACB52B}" type="pres">
      <dgm:prSet presAssocID="{C6351A5C-7288-46BA-BD5D-9CB9B5D3B08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vron Arrows"/>
        </a:ext>
      </dgm:extLst>
    </dgm:pt>
    <dgm:pt modelId="{9F0EA4D0-3287-4734-AA3A-5B543B99FF3C}" type="pres">
      <dgm:prSet presAssocID="{C6351A5C-7288-46BA-BD5D-9CB9B5D3B089}" presName="spaceRect" presStyleCnt="0"/>
      <dgm:spPr/>
    </dgm:pt>
    <dgm:pt modelId="{2E617500-7FF7-491D-852C-8E9AE15299C1}" type="pres">
      <dgm:prSet presAssocID="{C6351A5C-7288-46BA-BD5D-9CB9B5D3B089}" presName="textRect" presStyleLbl="revTx" presStyleIdx="1" presStyleCnt="6">
        <dgm:presLayoutVars>
          <dgm:chMax val="1"/>
          <dgm:chPref val="1"/>
        </dgm:presLayoutVars>
      </dgm:prSet>
      <dgm:spPr/>
    </dgm:pt>
    <dgm:pt modelId="{688FDF6C-676E-40C6-825D-0456C0B0B3E2}" type="pres">
      <dgm:prSet presAssocID="{5156EBAB-41A9-413B-9067-2FECB0280C45}" presName="sibTrans" presStyleLbl="sibTrans2D1" presStyleIdx="0" presStyleCnt="0"/>
      <dgm:spPr/>
    </dgm:pt>
    <dgm:pt modelId="{695441FD-5DEE-4E75-AA8E-7CE35AD3A953}" type="pres">
      <dgm:prSet presAssocID="{3AE9C1CA-4EF1-46B6-AA61-1C694F644489}" presName="compNode" presStyleCnt="0"/>
      <dgm:spPr/>
    </dgm:pt>
    <dgm:pt modelId="{1C72A746-35EA-45A8-ACEC-28F1CB342169}" type="pres">
      <dgm:prSet presAssocID="{3AE9C1CA-4EF1-46B6-AA61-1C694F644489}" presName="iconBgRect" presStyleLbl="bgShp" presStyleIdx="2" presStyleCnt="6"/>
      <dgm:spPr/>
    </dgm:pt>
    <dgm:pt modelId="{77CD7049-2577-43B9-9D63-C302FA37DA45}" type="pres">
      <dgm:prSet presAssocID="{3AE9C1CA-4EF1-46B6-AA61-1C694F64448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6ACB7961-A377-4BC9-BD5F-19985133627D}" type="pres">
      <dgm:prSet presAssocID="{3AE9C1CA-4EF1-46B6-AA61-1C694F644489}" presName="spaceRect" presStyleCnt="0"/>
      <dgm:spPr/>
    </dgm:pt>
    <dgm:pt modelId="{8A38ED23-4714-4162-A4C9-FC1F14CDC614}" type="pres">
      <dgm:prSet presAssocID="{3AE9C1CA-4EF1-46B6-AA61-1C694F644489}" presName="textRect" presStyleLbl="revTx" presStyleIdx="2" presStyleCnt="6">
        <dgm:presLayoutVars>
          <dgm:chMax val="1"/>
          <dgm:chPref val="1"/>
        </dgm:presLayoutVars>
      </dgm:prSet>
      <dgm:spPr/>
    </dgm:pt>
    <dgm:pt modelId="{5F4D07CD-FB09-4E6F-969F-5C5EF9DDE065}" type="pres">
      <dgm:prSet presAssocID="{5CDA82FB-1994-44A2-8B9D-FF0545761F5B}" presName="sibTrans" presStyleLbl="sibTrans2D1" presStyleIdx="0" presStyleCnt="0"/>
      <dgm:spPr/>
    </dgm:pt>
    <dgm:pt modelId="{22B637D3-BBBA-45D3-86EE-C85B84E204AC}" type="pres">
      <dgm:prSet presAssocID="{358D7F78-7542-4C2F-B136-88120F121614}" presName="compNode" presStyleCnt="0"/>
      <dgm:spPr/>
    </dgm:pt>
    <dgm:pt modelId="{6AEA8532-D819-4F62-8E3B-64ADB82A361F}" type="pres">
      <dgm:prSet presAssocID="{358D7F78-7542-4C2F-B136-88120F121614}" presName="iconBgRect" presStyleLbl="bgShp" presStyleIdx="3" presStyleCnt="6"/>
      <dgm:spPr/>
    </dgm:pt>
    <dgm:pt modelId="{6A22D0DF-AB8E-4E0A-8389-711B10A2F71C}" type="pres">
      <dgm:prSet presAssocID="{358D7F78-7542-4C2F-B136-88120F12161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3992398F-E938-4C45-A33E-E7B3B619EA5C}" type="pres">
      <dgm:prSet presAssocID="{358D7F78-7542-4C2F-B136-88120F121614}" presName="spaceRect" presStyleCnt="0"/>
      <dgm:spPr/>
    </dgm:pt>
    <dgm:pt modelId="{008887A7-8381-458F-BA9F-B5959717CF65}" type="pres">
      <dgm:prSet presAssocID="{358D7F78-7542-4C2F-B136-88120F121614}" presName="textRect" presStyleLbl="revTx" presStyleIdx="3" presStyleCnt="6">
        <dgm:presLayoutVars>
          <dgm:chMax val="1"/>
          <dgm:chPref val="1"/>
        </dgm:presLayoutVars>
      </dgm:prSet>
      <dgm:spPr/>
    </dgm:pt>
    <dgm:pt modelId="{E5F97982-64C0-41C3-8E26-A0B2746B2CDA}" type="pres">
      <dgm:prSet presAssocID="{C4D532AE-6CC4-4672-892C-EE0B0A5E1595}" presName="sibTrans" presStyleLbl="sibTrans2D1" presStyleIdx="0" presStyleCnt="0"/>
      <dgm:spPr/>
    </dgm:pt>
    <dgm:pt modelId="{076D3A35-2982-4A93-B651-39041FF721EB}" type="pres">
      <dgm:prSet presAssocID="{338164E0-F8A4-4D4E-89CD-5C128E3B3475}" presName="compNode" presStyleCnt="0"/>
      <dgm:spPr/>
    </dgm:pt>
    <dgm:pt modelId="{10AD96E8-B80A-4D8C-A534-439F2F952BBD}" type="pres">
      <dgm:prSet presAssocID="{338164E0-F8A4-4D4E-89CD-5C128E3B3475}" presName="iconBgRect" presStyleLbl="bgShp" presStyleIdx="4" presStyleCnt="6"/>
      <dgm:spPr/>
    </dgm:pt>
    <dgm:pt modelId="{B35A70BF-963E-4451-9E5D-6A95329481F8}" type="pres">
      <dgm:prSet presAssocID="{338164E0-F8A4-4D4E-89CD-5C128E3B347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peed Bump"/>
        </a:ext>
      </dgm:extLst>
    </dgm:pt>
    <dgm:pt modelId="{53D0E8E9-0601-466A-B22A-03DAFF1B2C56}" type="pres">
      <dgm:prSet presAssocID="{338164E0-F8A4-4D4E-89CD-5C128E3B3475}" presName="spaceRect" presStyleCnt="0"/>
      <dgm:spPr/>
    </dgm:pt>
    <dgm:pt modelId="{9EA81AF0-E3DB-4AF1-ACE4-3888875325CA}" type="pres">
      <dgm:prSet presAssocID="{338164E0-F8A4-4D4E-89CD-5C128E3B3475}" presName="textRect" presStyleLbl="revTx" presStyleIdx="4" presStyleCnt="6">
        <dgm:presLayoutVars>
          <dgm:chMax val="1"/>
          <dgm:chPref val="1"/>
        </dgm:presLayoutVars>
      </dgm:prSet>
      <dgm:spPr/>
    </dgm:pt>
    <dgm:pt modelId="{B85F657F-92EB-4D52-BF25-92BC30FCADFD}" type="pres">
      <dgm:prSet presAssocID="{E1C25DD7-EE72-4357-90F4-5A14DA0AFB0A}" presName="sibTrans" presStyleLbl="sibTrans2D1" presStyleIdx="0" presStyleCnt="0"/>
      <dgm:spPr/>
    </dgm:pt>
    <dgm:pt modelId="{B605EB72-505A-4B89-82F8-0B93774497C9}" type="pres">
      <dgm:prSet presAssocID="{C33738EE-7585-4B07-AB1C-120C47C61DB5}" presName="compNode" presStyleCnt="0"/>
      <dgm:spPr/>
    </dgm:pt>
    <dgm:pt modelId="{15EC6EDF-A2BF-4737-8B24-859EBA7B4A4D}" type="pres">
      <dgm:prSet presAssocID="{C33738EE-7585-4B07-AB1C-120C47C61DB5}" presName="iconBgRect" presStyleLbl="bgShp" presStyleIdx="5" presStyleCnt="6"/>
      <dgm:spPr/>
    </dgm:pt>
    <dgm:pt modelId="{BDEFCFC0-A863-4671-9C94-E63BB96B58A4}" type="pres">
      <dgm:prSet presAssocID="{C33738EE-7585-4B07-AB1C-120C47C61DB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orbidden"/>
        </a:ext>
      </dgm:extLst>
    </dgm:pt>
    <dgm:pt modelId="{87ECBE62-F5C8-4439-BC9A-1B0BD915CD58}" type="pres">
      <dgm:prSet presAssocID="{C33738EE-7585-4B07-AB1C-120C47C61DB5}" presName="spaceRect" presStyleCnt="0"/>
      <dgm:spPr/>
    </dgm:pt>
    <dgm:pt modelId="{97CCE563-DF02-43A5-BD82-DF6F886B55BE}" type="pres">
      <dgm:prSet presAssocID="{C33738EE-7585-4B07-AB1C-120C47C61DB5}" presName="textRect" presStyleLbl="revTx" presStyleIdx="5" presStyleCnt="6">
        <dgm:presLayoutVars>
          <dgm:chMax val="1"/>
          <dgm:chPref val="1"/>
        </dgm:presLayoutVars>
      </dgm:prSet>
      <dgm:spPr/>
    </dgm:pt>
  </dgm:ptLst>
  <dgm:cxnLst>
    <dgm:cxn modelId="{C7E70905-D83E-4D3B-A2FB-C8AD017EB154}" srcId="{AC3DA700-B269-43C0-8672-1B3DCF1DB275}" destId="{C33738EE-7585-4B07-AB1C-120C47C61DB5}" srcOrd="5" destOrd="0" parTransId="{02E50EDC-AE9F-4163-AC7B-9592F5C7DC44}" sibTransId="{D2D6EC40-6FC3-42E4-9371-2F06E7B18678}"/>
    <dgm:cxn modelId="{C79A630A-BACF-449C-B27D-ACDBF3AE4731}" type="presOf" srcId="{72977F51-DE81-4BEE-B5A5-21836D56D631}" destId="{473A8E87-9E2E-4D88-8568-FFC2E48908F1}" srcOrd="0" destOrd="0" presId="urn:microsoft.com/office/officeart/2018/2/layout/IconCircleList"/>
    <dgm:cxn modelId="{58EEAB18-4D96-4B6A-9EC6-C78116FA4287}" type="presOf" srcId="{DECD20EF-97DF-4A6F-BE82-D23B6CBCB4AD}" destId="{48007962-53F5-4518-BCD9-C7AE89065104}" srcOrd="0" destOrd="0" presId="urn:microsoft.com/office/officeart/2018/2/layout/IconCircleList"/>
    <dgm:cxn modelId="{333D821A-F9D4-4901-89B6-5371943B6FA4}" type="presOf" srcId="{E1C25DD7-EE72-4357-90F4-5A14DA0AFB0A}" destId="{B85F657F-92EB-4D52-BF25-92BC30FCADFD}" srcOrd="0" destOrd="0" presId="urn:microsoft.com/office/officeart/2018/2/layout/IconCircleList"/>
    <dgm:cxn modelId="{DB99BD3F-9BE4-441A-9551-D6BE49EE6FEE}" srcId="{AC3DA700-B269-43C0-8672-1B3DCF1DB275}" destId="{358D7F78-7542-4C2F-B136-88120F121614}" srcOrd="3" destOrd="0" parTransId="{2FE1212A-10CE-456C-85C4-04411933CEF7}" sibTransId="{C4D532AE-6CC4-4672-892C-EE0B0A5E1595}"/>
    <dgm:cxn modelId="{0DAAE846-E6AC-43BE-A8AB-0FA7EE62CB5D}" type="presOf" srcId="{C4D532AE-6CC4-4672-892C-EE0B0A5E1595}" destId="{E5F97982-64C0-41C3-8E26-A0B2746B2CDA}" srcOrd="0" destOrd="0" presId="urn:microsoft.com/office/officeart/2018/2/layout/IconCircleList"/>
    <dgm:cxn modelId="{6E9AEE4D-492C-4760-A4BD-C20A88864B4D}" type="presOf" srcId="{358D7F78-7542-4C2F-B136-88120F121614}" destId="{008887A7-8381-458F-BA9F-B5959717CF65}" srcOrd="0" destOrd="0" presId="urn:microsoft.com/office/officeart/2018/2/layout/IconCircleList"/>
    <dgm:cxn modelId="{AB949577-62BB-419D-BBF6-844F7095A38B}" type="presOf" srcId="{3AE9C1CA-4EF1-46B6-AA61-1C694F644489}" destId="{8A38ED23-4714-4162-A4C9-FC1F14CDC614}" srcOrd="0" destOrd="0" presId="urn:microsoft.com/office/officeart/2018/2/layout/IconCircleList"/>
    <dgm:cxn modelId="{ADF92D7D-F0F6-4B39-910D-8313699B4D79}" srcId="{AC3DA700-B269-43C0-8672-1B3DCF1DB275}" destId="{72977F51-DE81-4BEE-B5A5-21836D56D631}" srcOrd="0" destOrd="0" parTransId="{B513A836-DE6C-4B2E-B47C-8AEAA9CFAECF}" sibTransId="{DECD20EF-97DF-4A6F-BE82-D23B6CBCB4AD}"/>
    <dgm:cxn modelId="{C02E4584-B0C3-42CD-8F31-7F0792FB3DD1}" type="presOf" srcId="{5156EBAB-41A9-413B-9067-2FECB0280C45}" destId="{688FDF6C-676E-40C6-825D-0456C0B0B3E2}" srcOrd="0" destOrd="0" presId="urn:microsoft.com/office/officeart/2018/2/layout/IconCircleList"/>
    <dgm:cxn modelId="{F95F3BBA-F07D-4940-8BF0-09ADACE554CF}" srcId="{AC3DA700-B269-43C0-8672-1B3DCF1DB275}" destId="{3AE9C1CA-4EF1-46B6-AA61-1C694F644489}" srcOrd="2" destOrd="0" parTransId="{A3EAFF6E-5B94-4411-B00A-AF24F2B954C6}" sibTransId="{5CDA82FB-1994-44A2-8B9D-FF0545761F5B}"/>
    <dgm:cxn modelId="{829D86CD-D980-4DFD-8CC6-D56EB8F9B819}" srcId="{AC3DA700-B269-43C0-8672-1B3DCF1DB275}" destId="{C6351A5C-7288-46BA-BD5D-9CB9B5D3B089}" srcOrd="1" destOrd="0" parTransId="{21063178-61EB-4F08-8304-A1542CA6602E}" sibTransId="{5156EBAB-41A9-413B-9067-2FECB0280C45}"/>
    <dgm:cxn modelId="{FAD346D8-E15B-437D-9FD9-A4B9B7CFCCAF}" type="presOf" srcId="{C6351A5C-7288-46BA-BD5D-9CB9B5D3B089}" destId="{2E617500-7FF7-491D-852C-8E9AE15299C1}" srcOrd="0" destOrd="0" presId="urn:microsoft.com/office/officeart/2018/2/layout/IconCircleList"/>
    <dgm:cxn modelId="{A7C5CEDD-0DA4-49D9-9E83-DBFBB7D96BF6}" type="presOf" srcId="{C33738EE-7585-4B07-AB1C-120C47C61DB5}" destId="{97CCE563-DF02-43A5-BD82-DF6F886B55BE}" srcOrd="0" destOrd="0" presId="urn:microsoft.com/office/officeart/2018/2/layout/IconCircleList"/>
    <dgm:cxn modelId="{BEE7DBE2-B206-4A9F-97CF-E68B62FF82A9}" type="presOf" srcId="{338164E0-F8A4-4D4E-89CD-5C128E3B3475}" destId="{9EA81AF0-E3DB-4AF1-ACE4-3888875325CA}" srcOrd="0" destOrd="0" presId="urn:microsoft.com/office/officeart/2018/2/layout/IconCircleList"/>
    <dgm:cxn modelId="{8F7523F3-E21F-41D3-B7C0-3D69EE41CA1A}" type="presOf" srcId="{AC3DA700-B269-43C0-8672-1B3DCF1DB275}" destId="{CAE69502-788F-4E08-8BE9-FEE8DAEEE101}" srcOrd="0" destOrd="0" presId="urn:microsoft.com/office/officeart/2018/2/layout/IconCircleList"/>
    <dgm:cxn modelId="{6F8DC2F3-16B0-4957-A737-811CD31D020A}" srcId="{AC3DA700-B269-43C0-8672-1B3DCF1DB275}" destId="{338164E0-F8A4-4D4E-89CD-5C128E3B3475}" srcOrd="4" destOrd="0" parTransId="{F89363E0-D7BC-45D9-89DE-8C1C0DE70125}" sibTransId="{E1C25DD7-EE72-4357-90F4-5A14DA0AFB0A}"/>
    <dgm:cxn modelId="{55391DFC-F0F9-48BE-B30C-2E12CD8E6A4E}" type="presOf" srcId="{5CDA82FB-1994-44A2-8B9D-FF0545761F5B}" destId="{5F4D07CD-FB09-4E6F-969F-5C5EF9DDE065}" srcOrd="0" destOrd="0" presId="urn:microsoft.com/office/officeart/2018/2/layout/IconCircleList"/>
    <dgm:cxn modelId="{9ACD580B-D8C1-4B76-88A6-15534CBC614B}" type="presParOf" srcId="{CAE69502-788F-4E08-8BE9-FEE8DAEEE101}" destId="{8AB22631-FCE7-4850-B348-FE549A9407C0}" srcOrd="0" destOrd="0" presId="urn:microsoft.com/office/officeart/2018/2/layout/IconCircleList"/>
    <dgm:cxn modelId="{FE87410E-3E31-4883-AD85-4DCA1BA11EF0}" type="presParOf" srcId="{8AB22631-FCE7-4850-B348-FE549A9407C0}" destId="{A25CF161-D12A-4B96-B6A1-18654D0B7C42}" srcOrd="0" destOrd="0" presId="urn:microsoft.com/office/officeart/2018/2/layout/IconCircleList"/>
    <dgm:cxn modelId="{5946452E-F6C1-40BE-AEF5-A19AA598A9C3}" type="presParOf" srcId="{A25CF161-D12A-4B96-B6A1-18654D0B7C42}" destId="{5358A5B4-4E5A-4796-A577-7FE7DFE4FC96}" srcOrd="0" destOrd="0" presId="urn:microsoft.com/office/officeart/2018/2/layout/IconCircleList"/>
    <dgm:cxn modelId="{6A81A356-423C-4A16-AA76-9DD81727B846}" type="presParOf" srcId="{A25CF161-D12A-4B96-B6A1-18654D0B7C42}" destId="{568D53BA-3649-4A8B-966D-445ACAC8E7A2}" srcOrd="1" destOrd="0" presId="urn:microsoft.com/office/officeart/2018/2/layout/IconCircleList"/>
    <dgm:cxn modelId="{08A402F5-C8BC-4F95-8F5C-1A20EA38C1F0}" type="presParOf" srcId="{A25CF161-D12A-4B96-B6A1-18654D0B7C42}" destId="{CCB7228C-C891-4008-B3A5-49609E682606}" srcOrd="2" destOrd="0" presId="urn:microsoft.com/office/officeart/2018/2/layout/IconCircleList"/>
    <dgm:cxn modelId="{B8325B95-AEE8-4E94-B648-A3271578D813}" type="presParOf" srcId="{A25CF161-D12A-4B96-B6A1-18654D0B7C42}" destId="{473A8E87-9E2E-4D88-8568-FFC2E48908F1}" srcOrd="3" destOrd="0" presId="urn:microsoft.com/office/officeart/2018/2/layout/IconCircleList"/>
    <dgm:cxn modelId="{CD551C63-E9EE-4A78-8E25-8065FE774E84}" type="presParOf" srcId="{8AB22631-FCE7-4850-B348-FE549A9407C0}" destId="{48007962-53F5-4518-BCD9-C7AE89065104}" srcOrd="1" destOrd="0" presId="urn:microsoft.com/office/officeart/2018/2/layout/IconCircleList"/>
    <dgm:cxn modelId="{1FCDDEEA-8469-44CE-A145-6A183E278FA0}" type="presParOf" srcId="{8AB22631-FCE7-4850-B348-FE549A9407C0}" destId="{CDA70DB0-045E-4EF0-87A6-BDFC13FD58C5}" srcOrd="2" destOrd="0" presId="urn:microsoft.com/office/officeart/2018/2/layout/IconCircleList"/>
    <dgm:cxn modelId="{7EB3BAE9-793F-4B80-95C1-C80B570E97A4}" type="presParOf" srcId="{CDA70DB0-045E-4EF0-87A6-BDFC13FD58C5}" destId="{72A8D83B-2C94-42BD-8B9B-6D3E42172B63}" srcOrd="0" destOrd="0" presId="urn:microsoft.com/office/officeart/2018/2/layout/IconCircleList"/>
    <dgm:cxn modelId="{A289DE58-BDDD-4FD3-A824-D66F6BAC769D}" type="presParOf" srcId="{CDA70DB0-045E-4EF0-87A6-BDFC13FD58C5}" destId="{59D66094-47E7-4202-84D8-C095C1ACB52B}" srcOrd="1" destOrd="0" presId="urn:microsoft.com/office/officeart/2018/2/layout/IconCircleList"/>
    <dgm:cxn modelId="{D05D75B2-FAFC-458A-AA8A-376A6DFCD4AE}" type="presParOf" srcId="{CDA70DB0-045E-4EF0-87A6-BDFC13FD58C5}" destId="{9F0EA4D0-3287-4734-AA3A-5B543B99FF3C}" srcOrd="2" destOrd="0" presId="urn:microsoft.com/office/officeart/2018/2/layout/IconCircleList"/>
    <dgm:cxn modelId="{AB46AA48-F683-47A6-84EF-8EB16966374E}" type="presParOf" srcId="{CDA70DB0-045E-4EF0-87A6-BDFC13FD58C5}" destId="{2E617500-7FF7-491D-852C-8E9AE15299C1}" srcOrd="3" destOrd="0" presId="urn:microsoft.com/office/officeart/2018/2/layout/IconCircleList"/>
    <dgm:cxn modelId="{565F346D-2798-497E-B936-9832013D4EB8}" type="presParOf" srcId="{8AB22631-FCE7-4850-B348-FE549A9407C0}" destId="{688FDF6C-676E-40C6-825D-0456C0B0B3E2}" srcOrd="3" destOrd="0" presId="urn:microsoft.com/office/officeart/2018/2/layout/IconCircleList"/>
    <dgm:cxn modelId="{EAF741D9-C9DB-4A46-8027-653CEFC8F23E}" type="presParOf" srcId="{8AB22631-FCE7-4850-B348-FE549A9407C0}" destId="{695441FD-5DEE-4E75-AA8E-7CE35AD3A953}" srcOrd="4" destOrd="0" presId="urn:microsoft.com/office/officeart/2018/2/layout/IconCircleList"/>
    <dgm:cxn modelId="{475AAE13-F077-4FDA-9FEC-C381C3693E6D}" type="presParOf" srcId="{695441FD-5DEE-4E75-AA8E-7CE35AD3A953}" destId="{1C72A746-35EA-45A8-ACEC-28F1CB342169}" srcOrd="0" destOrd="0" presId="urn:microsoft.com/office/officeart/2018/2/layout/IconCircleList"/>
    <dgm:cxn modelId="{627B7DD8-3626-447C-977E-27401C78D1E5}" type="presParOf" srcId="{695441FD-5DEE-4E75-AA8E-7CE35AD3A953}" destId="{77CD7049-2577-43B9-9D63-C302FA37DA45}" srcOrd="1" destOrd="0" presId="urn:microsoft.com/office/officeart/2018/2/layout/IconCircleList"/>
    <dgm:cxn modelId="{5654773C-865C-4FEC-968C-D10F59B896C2}" type="presParOf" srcId="{695441FD-5DEE-4E75-AA8E-7CE35AD3A953}" destId="{6ACB7961-A377-4BC9-BD5F-19985133627D}" srcOrd="2" destOrd="0" presId="urn:microsoft.com/office/officeart/2018/2/layout/IconCircleList"/>
    <dgm:cxn modelId="{31C271A8-F1FF-457D-80D4-232D95E50D0F}" type="presParOf" srcId="{695441FD-5DEE-4E75-AA8E-7CE35AD3A953}" destId="{8A38ED23-4714-4162-A4C9-FC1F14CDC614}" srcOrd="3" destOrd="0" presId="urn:microsoft.com/office/officeart/2018/2/layout/IconCircleList"/>
    <dgm:cxn modelId="{40B221B7-041A-4873-B419-238D2FBA2B17}" type="presParOf" srcId="{8AB22631-FCE7-4850-B348-FE549A9407C0}" destId="{5F4D07CD-FB09-4E6F-969F-5C5EF9DDE065}" srcOrd="5" destOrd="0" presId="urn:microsoft.com/office/officeart/2018/2/layout/IconCircleList"/>
    <dgm:cxn modelId="{3C3B3455-F129-49FD-AB05-145290781302}" type="presParOf" srcId="{8AB22631-FCE7-4850-B348-FE549A9407C0}" destId="{22B637D3-BBBA-45D3-86EE-C85B84E204AC}" srcOrd="6" destOrd="0" presId="urn:microsoft.com/office/officeart/2018/2/layout/IconCircleList"/>
    <dgm:cxn modelId="{B4CD4269-74B2-4B6F-88FD-7262EA779DA1}" type="presParOf" srcId="{22B637D3-BBBA-45D3-86EE-C85B84E204AC}" destId="{6AEA8532-D819-4F62-8E3B-64ADB82A361F}" srcOrd="0" destOrd="0" presId="urn:microsoft.com/office/officeart/2018/2/layout/IconCircleList"/>
    <dgm:cxn modelId="{0A1F4BAD-8F36-4789-BB63-EED352E0A9A8}" type="presParOf" srcId="{22B637D3-BBBA-45D3-86EE-C85B84E204AC}" destId="{6A22D0DF-AB8E-4E0A-8389-711B10A2F71C}" srcOrd="1" destOrd="0" presId="urn:microsoft.com/office/officeart/2018/2/layout/IconCircleList"/>
    <dgm:cxn modelId="{FB0D72DC-AA17-4AF6-A642-69ADFD7A038E}" type="presParOf" srcId="{22B637D3-BBBA-45D3-86EE-C85B84E204AC}" destId="{3992398F-E938-4C45-A33E-E7B3B619EA5C}" srcOrd="2" destOrd="0" presId="urn:microsoft.com/office/officeart/2018/2/layout/IconCircleList"/>
    <dgm:cxn modelId="{453B9ECC-4C86-4616-B1DC-AEE4319CA34B}" type="presParOf" srcId="{22B637D3-BBBA-45D3-86EE-C85B84E204AC}" destId="{008887A7-8381-458F-BA9F-B5959717CF65}" srcOrd="3" destOrd="0" presId="urn:microsoft.com/office/officeart/2018/2/layout/IconCircleList"/>
    <dgm:cxn modelId="{B32B8B3E-B31E-47E6-AFE3-2F13371DA830}" type="presParOf" srcId="{8AB22631-FCE7-4850-B348-FE549A9407C0}" destId="{E5F97982-64C0-41C3-8E26-A0B2746B2CDA}" srcOrd="7" destOrd="0" presId="urn:microsoft.com/office/officeart/2018/2/layout/IconCircleList"/>
    <dgm:cxn modelId="{B82B3F2C-7DB0-48A5-96A3-E2729E505340}" type="presParOf" srcId="{8AB22631-FCE7-4850-B348-FE549A9407C0}" destId="{076D3A35-2982-4A93-B651-39041FF721EB}" srcOrd="8" destOrd="0" presId="urn:microsoft.com/office/officeart/2018/2/layout/IconCircleList"/>
    <dgm:cxn modelId="{EC896711-7090-4F4F-A55F-9AA5602C5704}" type="presParOf" srcId="{076D3A35-2982-4A93-B651-39041FF721EB}" destId="{10AD96E8-B80A-4D8C-A534-439F2F952BBD}" srcOrd="0" destOrd="0" presId="urn:microsoft.com/office/officeart/2018/2/layout/IconCircleList"/>
    <dgm:cxn modelId="{E4303C1B-4EE5-4B2C-8824-4B0DA384594C}" type="presParOf" srcId="{076D3A35-2982-4A93-B651-39041FF721EB}" destId="{B35A70BF-963E-4451-9E5D-6A95329481F8}" srcOrd="1" destOrd="0" presId="urn:microsoft.com/office/officeart/2018/2/layout/IconCircleList"/>
    <dgm:cxn modelId="{76D642AD-379D-4F74-831C-BBC31E5F846E}" type="presParOf" srcId="{076D3A35-2982-4A93-B651-39041FF721EB}" destId="{53D0E8E9-0601-466A-B22A-03DAFF1B2C56}" srcOrd="2" destOrd="0" presId="urn:microsoft.com/office/officeart/2018/2/layout/IconCircleList"/>
    <dgm:cxn modelId="{4965A28C-7917-47D0-BA6C-F0C763717AA9}" type="presParOf" srcId="{076D3A35-2982-4A93-B651-39041FF721EB}" destId="{9EA81AF0-E3DB-4AF1-ACE4-3888875325CA}" srcOrd="3" destOrd="0" presId="urn:microsoft.com/office/officeart/2018/2/layout/IconCircleList"/>
    <dgm:cxn modelId="{E0DEE81E-4BB2-4AEB-B639-023F12D9FED9}" type="presParOf" srcId="{8AB22631-FCE7-4850-B348-FE549A9407C0}" destId="{B85F657F-92EB-4D52-BF25-92BC30FCADFD}" srcOrd="9" destOrd="0" presId="urn:microsoft.com/office/officeart/2018/2/layout/IconCircleList"/>
    <dgm:cxn modelId="{0ADB1BA6-C13A-44B6-B1CC-3B80F65386E1}" type="presParOf" srcId="{8AB22631-FCE7-4850-B348-FE549A9407C0}" destId="{B605EB72-505A-4B89-82F8-0B93774497C9}" srcOrd="10" destOrd="0" presId="urn:microsoft.com/office/officeart/2018/2/layout/IconCircleList"/>
    <dgm:cxn modelId="{97819223-5E6E-4C98-9641-510B7D9EBDF9}" type="presParOf" srcId="{B605EB72-505A-4B89-82F8-0B93774497C9}" destId="{15EC6EDF-A2BF-4737-8B24-859EBA7B4A4D}" srcOrd="0" destOrd="0" presId="urn:microsoft.com/office/officeart/2018/2/layout/IconCircleList"/>
    <dgm:cxn modelId="{1B4E8890-DEF2-43A6-98F1-1E24442DEA0F}" type="presParOf" srcId="{B605EB72-505A-4B89-82F8-0B93774497C9}" destId="{BDEFCFC0-A863-4671-9C94-E63BB96B58A4}" srcOrd="1" destOrd="0" presId="urn:microsoft.com/office/officeart/2018/2/layout/IconCircleList"/>
    <dgm:cxn modelId="{AD32CCA6-4664-45C1-8D46-5529CFD7AFE5}" type="presParOf" srcId="{B605EB72-505A-4B89-82F8-0B93774497C9}" destId="{87ECBE62-F5C8-4439-BC9A-1B0BD915CD58}" srcOrd="2" destOrd="0" presId="urn:microsoft.com/office/officeart/2018/2/layout/IconCircleList"/>
    <dgm:cxn modelId="{E26E82F3-0B57-431C-A667-15834A34CEAA}" type="presParOf" srcId="{B605EB72-505A-4B89-82F8-0B93774497C9}" destId="{97CCE563-DF02-43A5-BD82-DF6F886B55B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C294075-13DE-48DE-8E3A-0110E7B9F1B7}"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9D2B539F-84D1-47EB-8DA9-FAD442A725A3}">
      <dgm:prSet/>
      <dgm:spPr/>
      <dgm:t>
        <a:bodyPr/>
        <a:lstStyle/>
        <a:p>
          <a:r>
            <a:rPr lang="en-US" b="1" i="0"/>
            <a:t>Code Review</a:t>
          </a:r>
          <a:r>
            <a:rPr lang="en-US" b="0" i="0"/>
            <a:t>: Carefully review code for critical sections where shared resources are accessed. Look for variables that are read and written by multiple threads.</a:t>
          </a:r>
          <a:endParaRPr lang="en-US"/>
        </a:p>
      </dgm:t>
    </dgm:pt>
    <dgm:pt modelId="{80DE8123-0DAB-41D8-8284-11E2BDC71224}" type="parTrans" cxnId="{511E932D-B1BE-41CC-8145-86AC873BE6DD}">
      <dgm:prSet/>
      <dgm:spPr/>
      <dgm:t>
        <a:bodyPr/>
        <a:lstStyle/>
        <a:p>
          <a:endParaRPr lang="en-US"/>
        </a:p>
      </dgm:t>
    </dgm:pt>
    <dgm:pt modelId="{C960CDD5-D974-4893-A457-EB38A55805B0}" type="sibTrans" cxnId="{511E932D-B1BE-41CC-8145-86AC873BE6DD}">
      <dgm:prSet/>
      <dgm:spPr/>
      <dgm:t>
        <a:bodyPr/>
        <a:lstStyle/>
        <a:p>
          <a:endParaRPr lang="en-US"/>
        </a:p>
      </dgm:t>
    </dgm:pt>
    <dgm:pt modelId="{1B8F83A3-69F9-420F-89A4-9BD6EEC84FEA}">
      <dgm:prSet/>
      <dgm:spPr/>
      <dgm:t>
        <a:bodyPr/>
        <a:lstStyle/>
        <a:p>
          <a:r>
            <a:rPr lang="en-US" b="1" i="0"/>
            <a:t>Testing with High Concurrency</a:t>
          </a:r>
          <a:r>
            <a:rPr lang="en-US" b="0" i="0"/>
            <a:t>: Execute your application with the maximum number of concurrent threads to increase the chance of encountering race conditions.</a:t>
          </a:r>
          <a:endParaRPr lang="en-US"/>
        </a:p>
      </dgm:t>
    </dgm:pt>
    <dgm:pt modelId="{90FD050D-DD4A-4E02-8D56-46DCE685DFC2}" type="parTrans" cxnId="{BBC7E175-6A5F-41D3-B0FF-438F96D4968F}">
      <dgm:prSet/>
      <dgm:spPr/>
      <dgm:t>
        <a:bodyPr/>
        <a:lstStyle/>
        <a:p>
          <a:endParaRPr lang="en-US"/>
        </a:p>
      </dgm:t>
    </dgm:pt>
    <dgm:pt modelId="{44ED9DDD-1749-4D80-9015-DA1A91662CA6}" type="sibTrans" cxnId="{BBC7E175-6A5F-41D3-B0FF-438F96D4968F}">
      <dgm:prSet/>
      <dgm:spPr/>
      <dgm:t>
        <a:bodyPr/>
        <a:lstStyle/>
        <a:p>
          <a:endParaRPr lang="en-US"/>
        </a:p>
      </dgm:t>
    </dgm:pt>
    <dgm:pt modelId="{CA68B31B-6057-494F-8AC4-A8710E6BBC81}">
      <dgm:prSet/>
      <dgm:spPr/>
      <dgm:t>
        <a:bodyPr/>
        <a:lstStyle/>
        <a:p>
          <a:r>
            <a:rPr lang="en-US" b="1" i="0"/>
            <a:t>Instrumentation</a:t>
          </a:r>
          <a:r>
            <a:rPr lang="en-US" b="0" i="0"/>
            <a:t>: Use tools to instrument the code to log detailed information about thread operations and timings to detect interleavings that cause incorrect behavior.</a:t>
          </a:r>
          <a:endParaRPr lang="en-US"/>
        </a:p>
      </dgm:t>
    </dgm:pt>
    <dgm:pt modelId="{56B44EEF-BDAA-4D44-A739-3CABC09506C2}" type="parTrans" cxnId="{70C18053-19EF-4D8F-A45F-D3059D113705}">
      <dgm:prSet/>
      <dgm:spPr/>
      <dgm:t>
        <a:bodyPr/>
        <a:lstStyle/>
        <a:p>
          <a:endParaRPr lang="en-US"/>
        </a:p>
      </dgm:t>
    </dgm:pt>
    <dgm:pt modelId="{96986B19-2EF7-4E86-999F-21ADF5A1F50D}" type="sibTrans" cxnId="{70C18053-19EF-4D8F-A45F-D3059D113705}">
      <dgm:prSet/>
      <dgm:spPr/>
      <dgm:t>
        <a:bodyPr/>
        <a:lstStyle/>
        <a:p>
          <a:endParaRPr lang="en-US"/>
        </a:p>
      </dgm:t>
    </dgm:pt>
    <dgm:pt modelId="{18BDD85F-EF4B-4F8F-BD24-BF7CEA62E98D}">
      <dgm:prSet/>
      <dgm:spPr/>
      <dgm:t>
        <a:bodyPr/>
        <a:lstStyle/>
        <a:p>
          <a:r>
            <a:rPr lang="en-US" b="1" i="0"/>
            <a:t>Stress Testing</a:t>
          </a:r>
          <a:r>
            <a:rPr lang="en-US" b="0" i="0"/>
            <a:t>: Stress test the application under loads that are higher than usual to uncover race conditions that do not appear under normal load.</a:t>
          </a:r>
          <a:endParaRPr lang="en-US"/>
        </a:p>
      </dgm:t>
    </dgm:pt>
    <dgm:pt modelId="{AD4C4EE5-8686-4534-9733-7DBA0B0584B5}" type="parTrans" cxnId="{58EFCD92-316E-4978-9AC3-C3D0075B9DF6}">
      <dgm:prSet/>
      <dgm:spPr/>
      <dgm:t>
        <a:bodyPr/>
        <a:lstStyle/>
        <a:p>
          <a:endParaRPr lang="en-US"/>
        </a:p>
      </dgm:t>
    </dgm:pt>
    <dgm:pt modelId="{13A420F4-6663-42DD-8E14-7D1C578F0F07}" type="sibTrans" cxnId="{58EFCD92-316E-4978-9AC3-C3D0075B9DF6}">
      <dgm:prSet/>
      <dgm:spPr/>
      <dgm:t>
        <a:bodyPr/>
        <a:lstStyle/>
        <a:p>
          <a:endParaRPr lang="en-US"/>
        </a:p>
      </dgm:t>
    </dgm:pt>
    <dgm:pt modelId="{A7DC327F-47F0-47EE-BFDA-1FBA3B083114}">
      <dgm:prSet/>
      <dgm:spPr/>
      <dgm:t>
        <a:bodyPr/>
        <a:lstStyle/>
        <a:p>
          <a:r>
            <a:rPr lang="en-US" b="1" i="0"/>
            <a:t>Static Analysis Tools</a:t>
          </a:r>
          <a:r>
            <a:rPr lang="en-US" b="0" i="0"/>
            <a:t>: Utilize static analysis tools that can analyze the codebase for potential race conditions without running the code.</a:t>
          </a:r>
          <a:endParaRPr lang="en-US"/>
        </a:p>
      </dgm:t>
    </dgm:pt>
    <dgm:pt modelId="{A4A511AE-9184-4493-8FE1-BD503A078650}" type="parTrans" cxnId="{70600BCB-0DCD-48CE-B2BB-85E99D9CE826}">
      <dgm:prSet/>
      <dgm:spPr/>
      <dgm:t>
        <a:bodyPr/>
        <a:lstStyle/>
        <a:p>
          <a:endParaRPr lang="en-US"/>
        </a:p>
      </dgm:t>
    </dgm:pt>
    <dgm:pt modelId="{89BE8A4E-BE7B-4A97-80DF-46F876A27DF8}" type="sibTrans" cxnId="{70600BCB-0DCD-48CE-B2BB-85E99D9CE826}">
      <dgm:prSet/>
      <dgm:spPr/>
      <dgm:t>
        <a:bodyPr/>
        <a:lstStyle/>
        <a:p>
          <a:endParaRPr lang="en-US"/>
        </a:p>
      </dgm:t>
    </dgm:pt>
    <dgm:pt modelId="{125ACEB4-9B29-40EB-B8F9-8387BE2A5047}">
      <dgm:prSet/>
      <dgm:spPr/>
      <dgm:t>
        <a:bodyPr/>
        <a:lstStyle/>
        <a:p>
          <a:r>
            <a:rPr lang="en-US" b="1" i="0"/>
            <a:t>Dynamic Analysis Tools</a:t>
          </a:r>
          <a:r>
            <a:rPr lang="en-US" b="0" i="0"/>
            <a:t>: Implement dynamic analysis tools that check for race conditions during runtime by monitoring the application's execution.</a:t>
          </a:r>
          <a:endParaRPr lang="en-US"/>
        </a:p>
      </dgm:t>
    </dgm:pt>
    <dgm:pt modelId="{FDA03C32-1215-4082-B552-9DC53E04DAAD}" type="parTrans" cxnId="{F5A01FD4-F428-4F94-995C-11168240E760}">
      <dgm:prSet/>
      <dgm:spPr/>
      <dgm:t>
        <a:bodyPr/>
        <a:lstStyle/>
        <a:p>
          <a:endParaRPr lang="en-US"/>
        </a:p>
      </dgm:t>
    </dgm:pt>
    <dgm:pt modelId="{837A5382-3AF4-41B8-AF0F-0A4A73E16D01}" type="sibTrans" cxnId="{F5A01FD4-F428-4F94-995C-11168240E760}">
      <dgm:prSet/>
      <dgm:spPr/>
      <dgm:t>
        <a:bodyPr/>
        <a:lstStyle/>
        <a:p>
          <a:endParaRPr lang="en-US"/>
        </a:p>
      </dgm:t>
    </dgm:pt>
    <dgm:pt modelId="{D554E970-2610-C34A-A6EC-2F915A5BBB4F}" type="pres">
      <dgm:prSet presAssocID="{0C294075-13DE-48DE-8E3A-0110E7B9F1B7}" presName="diagram" presStyleCnt="0">
        <dgm:presLayoutVars>
          <dgm:dir/>
          <dgm:resizeHandles val="exact"/>
        </dgm:presLayoutVars>
      </dgm:prSet>
      <dgm:spPr/>
    </dgm:pt>
    <dgm:pt modelId="{CAA471A1-9973-6241-BABD-50E6FCF31BBC}" type="pres">
      <dgm:prSet presAssocID="{9D2B539F-84D1-47EB-8DA9-FAD442A725A3}" presName="node" presStyleLbl="node1" presStyleIdx="0" presStyleCnt="6">
        <dgm:presLayoutVars>
          <dgm:bulletEnabled val="1"/>
        </dgm:presLayoutVars>
      </dgm:prSet>
      <dgm:spPr/>
    </dgm:pt>
    <dgm:pt modelId="{8F22EFD3-4F30-9E43-A4C6-A73EC2F7C1D5}" type="pres">
      <dgm:prSet presAssocID="{C960CDD5-D974-4893-A457-EB38A55805B0}" presName="sibTrans" presStyleCnt="0"/>
      <dgm:spPr/>
    </dgm:pt>
    <dgm:pt modelId="{16D46798-5BBA-B64C-841D-DEA914D1B63F}" type="pres">
      <dgm:prSet presAssocID="{1B8F83A3-69F9-420F-89A4-9BD6EEC84FEA}" presName="node" presStyleLbl="node1" presStyleIdx="1" presStyleCnt="6">
        <dgm:presLayoutVars>
          <dgm:bulletEnabled val="1"/>
        </dgm:presLayoutVars>
      </dgm:prSet>
      <dgm:spPr/>
    </dgm:pt>
    <dgm:pt modelId="{8B6A3206-7833-DD48-917B-0379DD47C73A}" type="pres">
      <dgm:prSet presAssocID="{44ED9DDD-1749-4D80-9015-DA1A91662CA6}" presName="sibTrans" presStyleCnt="0"/>
      <dgm:spPr/>
    </dgm:pt>
    <dgm:pt modelId="{189B6801-F979-3C48-92CA-37BDFC15A127}" type="pres">
      <dgm:prSet presAssocID="{CA68B31B-6057-494F-8AC4-A8710E6BBC81}" presName="node" presStyleLbl="node1" presStyleIdx="2" presStyleCnt="6">
        <dgm:presLayoutVars>
          <dgm:bulletEnabled val="1"/>
        </dgm:presLayoutVars>
      </dgm:prSet>
      <dgm:spPr/>
    </dgm:pt>
    <dgm:pt modelId="{349F45CA-5F1C-ED4B-9043-9FFEEA3FB0CC}" type="pres">
      <dgm:prSet presAssocID="{96986B19-2EF7-4E86-999F-21ADF5A1F50D}" presName="sibTrans" presStyleCnt="0"/>
      <dgm:spPr/>
    </dgm:pt>
    <dgm:pt modelId="{710BEAD1-37FE-A54A-82F0-EFD6A162C56F}" type="pres">
      <dgm:prSet presAssocID="{18BDD85F-EF4B-4F8F-BD24-BF7CEA62E98D}" presName="node" presStyleLbl="node1" presStyleIdx="3" presStyleCnt="6">
        <dgm:presLayoutVars>
          <dgm:bulletEnabled val="1"/>
        </dgm:presLayoutVars>
      </dgm:prSet>
      <dgm:spPr/>
    </dgm:pt>
    <dgm:pt modelId="{9C66E9E3-C688-9C4C-BE4B-FBD0275AB1C8}" type="pres">
      <dgm:prSet presAssocID="{13A420F4-6663-42DD-8E14-7D1C578F0F07}" presName="sibTrans" presStyleCnt="0"/>
      <dgm:spPr/>
    </dgm:pt>
    <dgm:pt modelId="{220A4373-29A3-6049-8AD3-41A98E7F6B04}" type="pres">
      <dgm:prSet presAssocID="{A7DC327F-47F0-47EE-BFDA-1FBA3B083114}" presName="node" presStyleLbl="node1" presStyleIdx="4" presStyleCnt="6">
        <dgm:presLayoutVars>
          <dgm:bulletEnabled val="1"/>
        </dgm:presLayoutVars>
      </dgm:prSet>
      <dgm:spPr/>
    </dgm:pt>
    <dgm:pt modelId="{C0C008A8-97B5-6944-A777-C5E5FCA342A9}" type="pres">
      <dgm:prSet presAssocID="{89BE8A4E-BE7B-4A97-80DF-46F876A27DF8}" presName="sibTrans" presStyleCnt="0"/>
      <dgm:spPr/>
    </dgm:pt>
    <dgm:pt modelId="{B00E70F8-97F0-4443-AE4D-0DC8DADE8DE5}" type="pres">
      <dgm:prSet presAssocID="{125ACEB4-9B29-40EB-B8F9-8387BE2A5047}" presName="node" presStyleLbl="node1" presStyleIdx="5" presStyleCnt="6">
        <dgm:presLayoutVars>
          <dgm:bulletEnabled val="1"/>
        </dgm:presLayoutVars>
      </dgm:prSet>
      <dgm:spPr/>
    </dgm:pt>
  </dgm:ptLst>
  <dgm:cxnLst>
    <dgm:cxn modelId="{71F54012-CE21-8A4C-BA97-188938F4397B}" type="presOf" srcId="{1B8F83A3-69F9-420F-89A4-9BD6EEC84FEA}" destId="{16D46798-5BBA-B64C-841D-DEA914D1B63F}" srcOrd="0" destOrd="0" presId="urn:microsoft.com/office/officeart/2005/8/layout/default"/>
    <dgm:cxn modelId="{511E932D-B1BE-41CC-8145-86AC873BE6DD}" srcId="{0C294075-13DE-48DE-8E3A-0110E7B9F1B7}" destId="{9D2B539F-84D1-47EB-8DA9-FAD442A725A3}" srcOrd="0" destOrd="0" parTransId="{80DE8123-0DAB-41D8-8284-11E2BDC71224}" sibTransId="{C960CDD5-D974-4893-A457-EB38A55805B0}"/>
    <dgm:cxn modelId="{70C18053-19EF-4D8F-A45F-D3059D113705}" srcId="{0C294075-13DE-48DE-8E3A-0110E7B9F1B7}" destId="{CA68B31B-6057-494F-8AC4-A8710E6BBC81}" srcOrd="2" destOrd="0" parTransId="{56B44EEF-BDAA-4D44-A739-3CABC09506C2}" sibTransId="{96986B19-2EF7-4E86-999F-21ADF5A1F50D}"/>
    <dgm:cxn modelId="{8E0CB667-E9D5-E249-95D1-4ACAE91489EE}" type="presOf" srcId="{0C294075-13DE-48DE-8E3A-0110E7B9F1B7}" destId="{D554E970-2610-C34A-A6EC-2F915A5BBB4F}" srcOrd="0" destOrd="0" presId="urn:microsoft.com/office/officeart/2005/8/layout/default"/>
    <dgm:cxn modelId="{BBC7E175-6A5F-41D3-B0FF-438F96D4968F}" srcId="{0C294075-13DE-48DE-8E3A-0110E7B9F1B7}" destId="{1B8F83A3-69F9-420F-89A4-9BD6EEC84FEA}" srcOrd="1" destOrd="0" parTransId="{90FD050D-DD4A-4E02-8D56-46DCE685DFC2}" sibTransId="{44ED9DDD-1749-4D80-9015-DA1A91662CA6}"/>
    <dgm:cxn modelId="{DF3EFE84-0462-2E48-B57E-D1489AD0E2E0}" type="presOf" srcId="{9D2B539F-84D1-47EB-8DA9-FAD442A725A3}" destId="{CAA471A1-9973-6241-BABD-50E6FCF31BBC}" srcOrd="0" destOrd="0" presId="urn:microsoft.com/office/officeart/2005/8/layout/default"/>
    <dgm:cxn modelId="{58EFCD92-316E-4978-9AC3-C3D0075B9DF6}" srcId="{0C294075-13DE-48DE-8E3A-0110E7B9F1B7}" destId="{18BDD85F-EF4B-4F8F-BD24-BF7CEA62E98D}" srcOrd="3" destOrd="0" parTransId="{AD4C4EE5-8686-4534-9733-7DBA0B0584B5}" sibTransId="{13A420F4-6663-42DD-8E14-7D1C578F0F07}"/>
    <dgm:cxn modelId="{70600BCB-0DCD-48CE-B2BB-85E99D9CE826}" srcId="{0C294075-13DE-48DE-8E3A-0110E7B9F1B7}" destId="{A7DC327F-47F0-47EE-BFDA-1FBA3B083114}" srcOrd="4" destOrd="0" parTransId="{A4A511AE-9184-4493-8FE1-BD503A078650}" sibTransId="{89BE8A4E-BE7B-4A97-80DF-46F876A27DF8}"/>
    <dgm:cxn modelId="{60E31DCF-CBC9-F84C-9694-F9078EBDBE67}" type="presOf" srcId="{18BDD85F-EF4B-4F8F-BD24-BF7CEA62E98D}" destId="{710BEAD1-37FE-A54A-82F0-EFD6A162C56F}" srcOrd="0" destOrd="0" presId="urn:microsoft.com/office/officeart/2005/8/layout/default"/>
    <dgm:cxn modelId="{F5A01FD4-F428-4F94-995C-11168240E760}" srcId="{0C294075-13DE-48DE-8E3A-0110E7B9F1B7}" destId="{125ACEB4-9B29-40EB-B8F9-8387BE2A5047}" srcOrd="5" destOrd="0" parTransId="{FDA03C32-1215-4082-B552-9DC53E04DAAD}" sibTransId="{837A5382-3AF4-41B8-AF0F-0A4A73E16D01}"/>
    <dgm:cxn modelId="{E11747D8-3FBC-4F43-A790-C9418E6E24EC}" type="presOf" srcId="{CA68B31B-6057-494F-8AC4-A8710E6BBC81}" destId="{189B6801-F979-3C48-92CA-37BDFC15A127}" srcOrd="0" destOrd="0" presId="urn:microsoft.com/office/officeart/2005/8/layout/default"/>
    <dgm:cxn modelId="{E24BC0DE-A9D9-684D-B65D-1750FFE2CA30}" type="presOf" srcId="{A7DC327F-47F0-47EE-BFDA-1FBA3B083114}" destId="{220A4373-29A3-6049-8AD3-41A98E7F6B04}" srcOrd="0" destOrd="0" presId="urn:microsoft.com/office/officeart/2005/8/layout/default"/>
    <dgm:cxn modelId="{A03B46ED-5BD7-AD41-A6DA-6F72F59919BE}" type="presOf" srcId="{125ACEB4-9B29-40EB-B8F9-8387BE2A5047}" destId="{B00E70F8-97F0-4443-AE4D-0DC8DADE8DE5}" srcOrd="0" destOrd="0" presId="urn:microsoft.com/office/officeart/2005/8/layout/default"/>
    <dgm:cxn modelId="{9F24ED86-A8A9-CA49-A881-8496131D0F04}" type="presParOf" srcId="{D554E970-2610-C34A-A6EC-2F915A5BBB4F}" destId="{CAA471A1-9973-6241-BABD-50E6FCF31BBC}" srcOrd="0" destOrd="0" presId="urn:microsoft.com/office/officeart/2005/8/layout/default"/>
    <dgm:cxn modelId="{817D2740-96E3-8B43-AF77-66BD8CC664C8}" type="presParOf" srcId="{D554E970-2610-C34A-A6EC-2F915A5BBB4F}" destId="{8F22EFD3-4F30-9E43-A4C6-A73EC2F7C1D5}" srcOrd="1" destOrd="0" presId="urn:microsoft.com/office/officeart/2005/8/layout/default"/>
    <dgm:cxn modelId="{74C2530E-CD4A-8C40-B9C0-8E2A873622A1}" type="presParOf" srcId="{D554E970-2610-C34A-A6EC-2F915A5BBB4F}" destId="{16D46798-5BBA-B64C-841D-DEA914D1B63F}" srcOrd="2" destOrd="0" presId="urn:microsoft.com/office/officeart/2005/8/layout/default"/>
    <dgm:cxn modelId="{68EE10B9-DE81-7942-9619-62EDFB662924}" type="presParOf" srcId="{D554E970-2610-C34A-A6EC-2F915A5BBB4F}" destId="{8B6A3206-7833-DD48-917B-0379DD47C73A}" srcOrd="3" destOrd="0" presId="urn:microsoft.com/office/officeart/2005/8/layout/default"/>
    <dgm:cxn modelId="{5BA8C448-1268-D143-852D-CB2364C099A0}" type="presParOf" srcId="{D554E970-2610-C34A-A6EC-2F915A5BBB4F}" destId="{189B6801-F979-3C48-92CA-37BDFC15A127}" srcOrd="4" destOrd="0" presId="urn:microsoft.com/office/officeart/2005/8/layout/default"/>
    <dgm:cxn modelId="{FA6B06B9-4380-BD45-B990-72842DB1B09E}" type="presParOf" srcId="{D554E970-2610-C34A-A6EC-2F915A5BBB4F}" destId="{349F45CA-5F1C-ED4B-9043-9FFEEA3FB0CC}" srcOrd="5" destOrd="0" presId="urn:microsoft.com/office/officeart/2005/8/layout/default"/>
    <dgm:cxn modelId="{A01CDA3C-E54A-FA41-9562-203072C7EB7B}" type="presParOf" srcId="{D554E970-2610-C34A-A6EC-2F915A5BBB4F}" destId="{710BEAD1-37FE-A54A-82F0-EFD6A162C56F}" srcOrd="6" destOrd="0" presId="urn:microsoft.com/office/officeart/2005/8/layout/default"/>
    <dgm:cxn modelId="{5F594DAF-8F29-A743-9313-E75BEB6ACE3B}" type="presParOf" srcId="{D554E970-2610-C34A-A6EC-2F915A5BBB4F}" destId="{9C66E9E3-C688-9C4C-BE4B-FBD0275AB1C8}" srcOrd="7" destOrd="0" presId="urn:microsoft.com/office/officeart/2005/8/layout/default"/>
    <dgm:cxn modelId="{93C9D426-272D-744D-A2E8-C013150E7A41}" type="presParOf" srcId="{D554E970-2610-C34A-A6EC-2F915A5BBB4F}" destId="{220A4373-29A3-6049-8AD3-41A98E7F6B04}" srcOrd="8" destOrd="0" presId="urn:microsoft.com/office/officeart/2005/8/layout/default"/>
    <dgm:cxn modelId="{047EF16E-1D73-B340-9E1F-4FBAC516D9CF}" type="presParOf" srcId="{D554E970-2610-C34A-A6EC-2F915A5BBB4F}" destId="{C0C008A8-97B5-6944-A777-C5E5FCA342A9}" srcOrd="9" destOrd="0" presId="urn:microsoft.com/office/officeart/2005/8/layout/default"/>
    <dgm:cxn modelId="{984C3DEA-E209-C34B-B63A-7358ACB4E4AA}" type="presParOf" srcId="{D554E970-2610-C34A-A6EC-2F915A5BBB4F}" destId="{B00E70F8-97F0-4443-AE4D-0DC8DADE8DE5}"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FB61C6-4103-4C7E-9A2C-413704420D36}" type="doc">
      <dgm:prSet loTypeId="urn:microsoft.com/office/officeart/2005/8/layout/default" loCatId="list" qsTypeId="urn:microsoft.com/office/officeart/2005/8/quickstyle/simple4" qsCatId="simple" csTypeId="urn:microsoft.com/office/officeart/2005/8/colors/accent2_2" csCatId="accent2"/>
      <dgm:spPr/>
      <dgm:t>
        <a:bodyPr/>
        <a:lstStyle/>
        <a:p>
          <a:endParaRPr lang="en-US"/>
        </a:p>
      </dgm:t>
    </dgm:pt>
    <dgm:pt modelId="{ECA57CAF-0071-4A42-9C83-B8FCE936B088}">
      <dgm:prSet/>
      <dgm:spPr/>
      <dgm:t>
        <a:bodyPr/>
        <a:lstStyle/>
        <a:p>
          <a:r>
            <a:rPr lang="en-US" b="1" i="0"/>
            <a:t>Mutexes/Locks</a:t>
          </a:r>
          <a:r>
            <a:rPr lang="en-US" b="0" i="0"/>
            <a:t>: Use mutexes or locks to ensure that only one thread can access the resource at a time.</a:t>
          </a:r>
          <a:endParaRPr lang="en-US"/>
        </a:p>
      </dgm:t>
    </dgm:pt>
    <dgm:pt modelId="{DB6E361D-E599-4612-B50E-A3124E10D893}" type="parTrans" cxnId="{4992D4EB-E2E5-4131-AF8F-3575C4A8FA95}">
      <dgm:prSet/>
      <dgm:spPr/>
      <dgm:t>
        <a:bodyPr/>
        <a:lstStyle/>
        <a:p>
          <a:endParaRPr lang="en-US"/>
        </a:p>
      </dgm:t>
    </dgm:pt>
    <dgm:pt modelId="{FF039B55-881D-4321-A1AC-AACD5899C17F}" type="sibTrans" cxnId="{4992D4EB-E2E5-4131-AF8F-3575C4A8FA95}">
      <dgm:prSet/>
      <dgm:spPr/>
      <dgm:t>
        <a:bodyPr/>
        <a:lstStyle/>
        <a:p>
          <a:endParaRPr lang="en-US"/>
        </a:p>
      </dgm:t>
    </dgm:pt>
    <dgm:pt modelId="{F7E025F3-5A6D-4D6E-8CC4-A53F205DFAD8}">
      <dgm:prSet/>
      <dgm:spPr/>
      <dgm:t>
        <a:bodyPr/>
        <a:lstStyle/>
        <a:p>
          <a:r>
            <a:rPr lang="en-US" b="1" i="0"/>
            <a:t>Atomic Operations</a:t>
          </a:r>
          <a:r>
            <a:rPr lang="en-US" b="0" i="0"/>
            <a:t>: Employ atomic operations provided by the language or libraries that ensure a variable is updated in a single, indivisible operation.</a:t>
          </a:r>
          <a:endParaRPr lang="en-US"/>
        </a:p>
      </dgm:t>
    </dgm:pt>
    <dgm:pt modelId="{B91BD778-307E-476C-AA77-3A71B6CDBA13}" type="parTrans" cxnId="{059C1637-DBF7-453A-BEB4-8E1710A90B33}">
      <dgm:prSet/>
      <dgm:spPr/>
      <dgm:t>
        <a:bodyPr/>
        <a:lstStyle/>
        <a:p>
          <a:endParaRPr lang="en-US"/>
        </a:p>
      </dgm:t>
    </dgm:pt>
    <dgm:pt modelId="{A153C75D-26BA-46BD-AEEE-97406265F7B1}" type="sibTrans" cxnId="{059C1637-DBF7-453A-BEB4-8E1710A90B33}">
      <dgm:prSet/>
      <dgm:spPr/>
      <dgm:t>
        <a:bodyPr/>
        <a:lstStyle/>
        <a:p>
          <a:endParaRPr lang="en-US"/>
        </a:p>
      </dgm:t>
    </dgm:pt>
    <dgm:pt modelId="{7B5DFFC6-9A9B-44C7-8FEB-89731BCBDDD8}">
      <dgm:prSet/>
      <dgm:spPr/>
      <dgm:t>
        <a:bodyPr/>
        <a:lstStyle/>
        <a:p>
          <a:r>
            <a:rPr lang="en-US" b="1" i="0"/>
            <a:t>Reentrant Locks</a:t>
          </a:r>
          <a:r>
            <a:rPr lang="en-US" b="0" i="0"/>
            <a:t>: Use reentrant locks which allow threads to acquire the same lock multiple times safely.</a:t>
          </a:r>
          <a:endParaRPr lang="en-US"/>
        </a:p>
      </dgm:t>
    </dgm:pt>
    <dgm:pt modelId="{D6CB70DA-263E-4665-8F86-31C85A95F054}" type="parTrans" cxnId="{703169A8-3211-4821-AA74-42E2105A2FB7}">
      <dgm:prSet/>
      <dgm:spPr/>
      <dgm:t>
        <a:bodyPr/>
        <a:lstStyle/>
        <a:p>
          <a:endParaRPr lang="en-US"/>
        </a:p>
      </dgm:t>
    </dgm:pt>
    <dgm:pt modelId="{ED829DA2-90CA-45D8-8F38-934C7DE7A408}" type="sibTrans" cxnId="{703169A8-3211-4821-AA74-42E2105A2FB7}">
      <dgm:prSet/>
      <dgm:spPr/>
      <dgm:t>
        <a:bodyPr/>
        <a:lstStyle/>
        <a:p>
          <a:endParaRPr lang="en-US"/>
        </a:p>
      </dgm:t>
    </dgm:pt>
    <dgm:pt modelId="{E075F25B-D2FA-48E9-A38F-57FEBD9E83BB}">
      <dgm:prSet/>
      <dgm:spPr/>
      <dgm:t>
        <a:bodyPr/>
        <a:lstStyle/>
        <a:p>
          <a:r>
            <a:rPr lang="en-US" b="1" i="0"/>
            <a:t>Semaphore</a:t>
          </a:r>
          <a:r>
            <a:rPr lang="en-US" b="0" i="0"/>
            <a:t>: A semaphore can control access to a common resource by multiple threads in a concurrent system.</a:t>
          </a:r>
          <a:endParaRPr lang="en-US"/>
        </a:p>
      </dgm:t>
    </dgm:pt>
    <dgm:pt modelId="{C7FC9F8A-4DE5-4F0F-8292-A5FB1620D4C4}" type="parTrans" cxnId="{1DCB2B89-9185-4578-A615-99947FD1B6CF}">
      <dgm:prSet/>
      <dgm:spPr/>
      <dgm:t>
        <a:bodyPr/>
        <a:lstStyle/>
        <a:p>
          <a:endParaRPr lang="en-US"/>
        </a:p>
      </dgm:t>
    </dgm:pt>
    <dgm:pt modelId="{33607759-78F9-4E9F-AEB1-384D2FBC4C68}" type="sibTrans" cxnId="{1DCB2B89-9185-4578-A615-99947FD1B6CF}">
      <dgm:prSet/>
      <dgm:spPr/>
      <dgm:t>
        <a:bodyPr/>
        <a:lstStyle/>
        <a:p>
          <a:endParaRPr lang="en-US"/>
        </a:p>
      </dgm:t>
    </dgm:pt>
    <dgm:pt modelId="{16EAAF65-8B43-4DE9-A7B3-2D01279A93DB}">
      <dgm:prSet/>
      <dgm:spPr/>
      <dgm:t>
        <a:bodyPr/>
        <a:lstStyle/>
        <a:p>
          <a:r>
            <a:rPr lang="en-US" b="1" i="0"/>
            <a:t>Read-Write Locks</a:t>
          </a:r>
          <a:r>
            <a:rPr lang="en-US" b="0" i="0"/>
            <a:t>: Implement read-write locks when many threads need to read from a shared resource, but only one should write at any given time.</a:t>
          </a:r>
          <a:endParaRPr lang="en-US"/>
        </a:p>
      </dgm:t>
    </dgm:pt>
    <dgm:pt modelId="{CB166E07-F9E5-44BA-BD0A-87373ED07BFD}" type="parTrans" cxnId="{80ED0A1B-5BEF-4DB0-B584-2FDFFB8763E8}">
      <dgm:prSet/>
      <dgm:spPr/>
      <dgm:t>
        <a:bodyPr/>
        <a:lstStyle/>
        <a:p>
          <a:endParaRPr lang="en-US"/>
        </a:p>
      </dgm:t>
    </dgm:pt>
    <dgm:pt modelId="{E37D86A4-60C7-457F-9D26-0F65051D96E7}" type="sibTrans" cxnId="{80ED0A1B-5BEF-4DB0-B584-2FDFFB8763E8}">
      <dgm:prSet/>
      <dgm:spPr/>
      <dgm:t>
        <a:bodyPr/>
        <a:lstStyle/>
        <a:p>
          <a:endParaRPr lang="en-US"/>
        </a:p>
      </dgm:t>
    </dgm:pt>
    <dgm:pt modelId="{97FD1B26-B98D-4029-9862-19636E82EA48}">
      <dgm:prSet/>
      <dgm:spPr/>
      <dgm:t>
        <a:bodyPr/>
        <a:lstStyle/>
        <a:p>
          <a:r>
            <a:rPr lang="en-US" b="1" i="0"/>
            <a:t>Thread-Safe Data Structures</a:t>
          </a:r>
          <a:r>
            <a:rPr lang="en-US" b="0" i="0"/>
            <a:t>: Utilize or create thread-safe data structures that internally manage synchronization.</a:t>
          </a:r>
          <a:endParaRPr lang="en-US"/>
        </a:p>
      </dgm:t>
    </dgm:pt>
    <dgm:pt modelId="{18FA2680-2488-4EA8-AD57-C9AE343EC509}" type="parTrans" cxnId="{790E5772-F2D2-4BA1-84CA-005251447CF6}">
      <dgm:prSet/>
      <dgm:spPr/>
      <dgm:t>
        <a:bodyPr/>
        <a:lstStyle/>
        <a:p>
          <a:endParaRPr lang="en-US"/>
        </a:p>
      </dgm:t>
    </dgm:pt>
    <dgm:pt modelId="{06901AEC-ACC1-4817-B0FC-A2D052997645}" type="sibTrans" cxnId="{790E5772-F2D2-4BA1-84CA-005251447CF6}">
      <dgm:prSet/>
      <dgm:spPr/>
      <dgm:t>
        <a:bodyPr/>
        <a:lstStyle/>
        <a:p>
          <a:endParaRPr lang="en-US"/>
        </a:p>
      </dgm:t>
    </dgm:pt>
    <dgm:pt modelId="{866594D1-4E89-4D78-8DD9-348FD27DC9F7}">
      <dgm:prSet/>
      <dgm:spPr/>
      <dgm:t>
        <a:bodyPr/>
        <a:lstStyle/>
        <a:p>
          <a:r>
            <a:rPr lang="en-US" b="1" i="0"/>
            <a:t>Avoid Sharing</a:t>
          </a:r>
          <a:r>
            <a:rPr lang="en-US" b="0" i="0"/>
            <a:t>: Design the program to minimize the sharing of resources between threads or processes.</a:t>
          </a:r>
          <a:endParaRPr lang="en-US"/>
        </a:p>
      </dgm:t>
    </dgm:pt>
    <dgm:pt modelId="{0C3C4FE0-19E5-458E-AB4D-C5FBB31C46DF}" type="parTrans" cxnId="{945BBED6-7CEE-4CEE-9DA3-08B0D9C56FF4}">
      <dgm:prSet/>
      <dgm:spPr/>
      <dgm:t>
        <a:bodyPr/>
        <a:lstStyle/>
        <a:p>
          <a:endParaRPr lang="en-US"/>
        </a:p>
      </dgm:t>
    </dgm:pt>
    <dgm:pt modelId="{683965B6-EF08-428B-9850-7AFDB0D7FDCB}" type="sibTrans" cxnId="{945BBED6-7CEE-4CEE-9DA3-08B0D9C56FF4}">
      <dgm:prSet/>
      <dgm:spPr/>
      <dgm:t>
        <a:bodyPr/>
        <a:lstStyle/>
        <a:p>
          <a:endParaRPr lang="en-US"/>
        </a:p>
      </dgm:t>
    </dgm:pt>
    <dgm:pt modelId="{16381C41-C669-480B-84EF-783034839E4F}">
      <dgm:prSet/>
      <dgm:spPr/>
      <dgm:t>
        <a:bodyPr/>
        <a:lstStyle/>
        <a:p>
          <a:r>
            <a:rPr lang="en-US" b="1" i="0"/>
            <a:t>Immutable Objects</a:t>
          </a:r>
          <a:r>
            <a:rPr lang="en-US" b="0" i="0"/>
            <a:t>: Use immutable objects which can't be changed once created, thereby preventing modification race conditions.</a:t>
          </a:r>
          <a:endParaRPr lang="en-US"/>
        </a:p>
      </dgm:t>
    </dgm:pt>
    <dgm:pt modelId="{EF71A96A-BFDC-41DB-ACCB-95BB32B5C787}" type="parTrans" cxnId="{6DCCCE18-D652-4047-9700-8D73BEF82502}">
      <dgm:prSet/>
      <dgm:spPr/>
      <dgm:t>
        <a:bodyPr/>
        <a:lstStyle/>
        <a:p>
          <a:endParaRPr lang="en-US"/>
        </a:p>
      </dgm:t>
    </dgm:pt>
    <dgm:pt modelId="{D5B7B94F-FF9C-4913-AEF8-F98544D82DBD}" type="sibTrans" cxnId="{6DCCCE18-D652-4047-9700-8D73BEF82502}">
      <dgm:prSet/>
      <dgm:spPr/>
      <dgm:t>
        <a:bodyPr/>
        <a:lstStyle/>
        <a:p>
          <a:endParaRPr lang="en-US"/>
        </a:p>
      </dgm:t>
    </dgm:pt>
    <dgm:pt modelId="{4CA34516-2E92-4309-A5E2-FF1B0604DA3D}">
      <dgm:prSet/>
      <dgm:spPr/>
      <dgm:t>
        <a:bodyPr/>
        <a:lstStyle/>
        <a:p>
          <a:r>
            <a:rPr lang="en-US" b="1" i="0"/>
            <a:t>Ordering Access</a:t>
          </a:r>
          <a:r>
            <a:rPr lang="en-US" b="0" i="0"/>
            <a:t>: Establish and maintain a strict order in which locks are acquired to avoid deadlocks, which are often related to race conditions.</a:t>
          </a:r>
          <a:endParaRPr lang="en-US"/>
        </a:p>
      </dgm:t>
    </dgm:pt>
    <dgm:pt modelId="{2645CD0F-9B6C-47B0-9240-57F165E0253C}" type="parTrans" cxnId="{5D90F684-CF52-4E28-A289-944DB821D27A}">
      <dgm:prSet/>
      <dgm:spPr/>
      <dgm:t>
        <a:bodyPr/>
        <a:lstStyle/>
        <a:p>
          <a:endParaRPr lang="en-US"/>
        </a:p>
      </dgm:t>
    </dgm:pt>
    <dgm:pt modelId="{35039231-66E6-405B-ABC9-8EE5727E7BD3}" type="sibTrans" cxnId="{5D90F684-CF52-4E28-A289-944DB821D27A}">
      <dgm:prSet/>
      <dgm:spPr/>
      <dgm:t>
        <a:bodyPr/>
        <a:lstStyle/>
        <a:p>
          <a:endParaRPr lang="en-US"/>
        </a:p>
      </dgm:t>
    </dgm:pt>
    <dgm:pt modelId="{5A88BDAE-3B24-4D42-8F13-60772060726C}">
      <dgm:prSet/>
      <dgm:spPr/>
      <dgm:t>
        <a:bodyPr/>
        <a:lstStyle/>
        <a:p>
          <a:r>
            <a:rPr lang="en-US" b="1" i="0"/>
            <a:t>Condition Variables</a:t>
          </a:r>
          <a:r>
            <a:rPr lang="en-US" b="0" i="0"/>
            <a:t>: Use condition variables along with locks to allow threads to wait for certain conditions to be true before acquiring a lock.</a:t>
          </a:r>
          <a:endParaRPr lang="en-US"/>
        </a:p>
      </dgm:t>
    </dgm:pt>
    <dgm:pt modelId="{A62A0C95-1435-419F-A89B-1A4B76A7920D}" type="parTrans" cxnId="{680F1868-A555-4716-81D6-9A5219FD7603}">
      <dgm:prSet/>
      <dgm:spPr/>
      <dgm:t>
        <a:bodyPr/>
        <a:lstStyle/>
        <a:p>
          <a:endParaRPr lang="en-US"/>
        </a:p>
      </dgm:t>
    </dgm:pt>
    <dgm:pt modelId="{C3E2699D-6343-4571-A60B-161399384405}" type="sibTrans" cxnId="{680F1868-A555-4716-81D6-9A5219FD7603}">
      <dgm:prSet/>
      <dgm:spPr/>
      <dgm:t>
        <a:bodyPr/>
        <a:lstStyle/>
        <a:p>
          <a:endParaRPr lang="en-US"/>
        </a:p>
      </dgm:t>
    </dgm:pt>
    <dgm:pt modelId="{99D77831-827C-48DA-B581-A479E691EF9A}">
      <dgm:prSet/>
      <dgm:spPr/>
      <dgm:t>
        <a:bodyPr/>
        <a:lstStyle/>
        <a:p>
          <a:r>
            <a:rPr lang="en-US" b="1" i="0"/>
            <a:t>Transactional Memory</a:t>
          </a:r>
          <a:r>
            <a:rPr lang="en-US" b="0" i="0"/>
            <a:t>: In some systems, you can use software or hardware transactional memory that allows sections of code to execute with transaction-like properties.</a:t>
          </a:r>
          <a:endParaRPr lang="en-US"/>
        </a:p>
      </dgm:t>
    </dgm:pt>
    <dgm:pt modelId="{516F633C-940B-41D4-99FB-9D39204239EC}" type="parTrans" cxnId="{0BCC435E-92B3-469C-B4D0-C3875F97344E}">
      <dgm:prSet/>
      <dgm:spPr/>
      <dgm:t>
        <a:bodyPr/>
        <a:lstStyle/>
        <a:p>
          <a:endParaRPr lang="en-US"/>
        </a:p>
      </dgm:t>
    </dgm:pt>
    <dgm:pt modelId="{3FD8ED30-B06D-4EBA-AD39-A4919454CD42}" type="sibTrans" cxnId="{0BCC435E-92B3-469C-B4D0-C3875F97344E}">
      <dgm:prSet/>
      <dgm:spPr/>
      <dgm:t>
        <a:bodyPr/>
        <a:lstStyle/>
        <a:p>
          <a:endParaRPr lang="en-US"/>
        </a:p>
      </dgm:t>
    </dgm:pt>
    <dgm:pt modelId="{21CDE490-2B0E-4D4D-AB56-1CE072B91E2B}" type="pres">
      <dgm:prSet presAssocID="{49FB61C6-4103-4C7E-9A2C-413704420D36}" presName="diagram" presStyleCnt="0">
        <dgm:presLayoutVars>
          <dgm:dir/>
          <dgm:resizeHandles val="exact"/>
        </dgm:presLayoutVars>
      </dgm:prSet>
      <dgm:spPr/>
    </dgm:pt>
    <dgm:pt modelId="{603BF98C-AC19-6549-B7DF-41A834F19538}" type="pres">
      <dgm:prSet presAssocID="{ECA57CAF-0071-4A42-9C83-B8FCE936B088}" presName="node" presStyleLbl="node1" presStyleIdx="0" presStyleCnt="11">
        <dgm:presLayoutVars>
          <dgm:bulletEnabled val="1"/>
        </dgm:presLayoutVars>
      </dgm:prSet>
      <dgm:spPr/>
    </dgm:pt>
    <dgm:pt modelId="{B32717CD-B5D3-7446-AD03-0A06420538E9}" type="pres">
      <dgm:prSet presAssocID="{FF039B55-881D-4321-A1AC-AACD5899C17F}" presName="sibTrans" presStyleCnt="0"/>
      <dgm:spPr/>
    </dgm:pt>
    <dgm:pt modelId="{C7A3DFAC-042F-2645-80F5-9F17BF835F6D}" type="pres">
      <dgm:prSet presAssocID="{F7E025F3-5A6D-4D6E-8CC4-A53F205DFAD8}" presName="node" presStyleLbl="node1" presStyleIdx="1" presStyleCnt="11">
        <dgm:presLayoutVars>
          <dgm:bulletEnabled val="1"/>
        </dgm:presLayoutVars>
      </dgm:prSet>
      <dgm:spPr/>
    </dgm:pt>
    <dgm:pt modelId="{EA094374-AC7F-C54E-A108-28477F56260F}" type="pres">
      <dgm:prSet presAssocID="{A153C75D-26BA-46BD-AEEE-97406265F7B1}" presName="sibTrans" presStyleCnt="0"/>
      <dgm:spPr/>
    </dgm:pt>
    <dgm:pt modelId="{C4E2D21D-7D99-524A-A54E-9CA6C9789DDB}" type="pres">
      <dgm:prSet presAssocID="{7B5DFFC6-9A9B-44C7-8FEB-89731BCBDDD8}" presName="node" presStyleLbl="node1" presStyleIdx="2" presStyleCnt="11">
        <dgm:presLayoutVars>
          <dgm:bulletEnabled val="1"/>
        </dgm:presLayoutVars>
      </dgm:prSet>
      <dgm:spPr/>
    </dgm:pt>
    <dgm:pt modelId="{66772BD6-A375-5E4B-8998-ACA59CB42DA2}" type="pres">
      <dgm:prSet presAssocID="{ED829DA2-90CA-45D8-8F38-934C7DE7A408}" presName="sibTrans" presStyleCnt="0"/>
      <dgm:spPr/>
    </dgm:pt>
    <dgm:pt modelId="{626DE4F6-A492-2B44-8226-FC525F499BF6}" type="pres">
      <dgm:prSet presAssocID="{E075F25B-D2FA-48E9-A38F-57FEBD9E83BB}" presName="node" presStyleLbl="node1" presStyleIdx="3" presStyleCnt="11">
        <dgm:presLayoutVars>
          <dgm:bulletEnabled val="1"/>
        </dgm:presLayoutVars>
      </dgm:prSet>
      <dgm:spPr/>
    </dgm:pt>
    <dgm:pt modelId="{11CA6B7E-8FC1-8045-B54A-DEB17F155540}" type="pres">
      <dgm:prSet presAssocID="{33607759-78F9-4E9F-AEB1-384D2FBC4C68}" presName="sibTrans" presStyleCnt="0"/>
      <dgm:spPr/>
    </dgm:pt>
    <dgm:pt modelId="{B51FBC76-84D1-F84D-A5C1-E2AD004D8E0F}" type="pres">
      <dgm:prSet presAssocID="{16EAAF65-8B43-4DE9-A7B3-2D01279A93DB}" presName="node" presStyleLbl="node1" presStyleIdx="4" presStyleCnt="11">
        <dgm:presLayoutVars>
          <dgm:bulletEnabled val="1"/>
        </dgm:presLayoutVars>
      </dgm:prSet>
      <dgm:spPr/>
    </dgm:pt>
    <dgm:pt modelId="{C5963217-243B-E24E-AFCE-CAD0A8E13049}" type="pres">
      <dgm:prSet presAssocID="{E37D86A4-60C7-457F-9D26-0F65051D96E7}" presName="sibTrans" presStyleCnt="0"/>
      <dgm:spPr/>
    </dgm:pt>
    <dgm:pt modelId="{D91135B6-6F02-A542-A25C-ED8E6AF4EEBF}" type="pres">
      <dgm:prSet presAssocID="{97FD1B26-B98D-4029-9862-19636E82EA48}" presName="node" presStyleLbl="node1" presStyleIdx="5" presStyleCnt="11">
        <dgm:presLayoutVars>
          <dgm:bulletEnabled val="1"/>
        </dgm:presLayoutVars>
      </dgm:prSet>
      <dgm:spPr/>
    </dgm:pt>
    <dgm:pt modelId="{02DD4228-DC90-284E-AC77-94B7BC0BB1E7}" type="pres">
      <dgm:prSet presAssocID="{06901AEC-ACC1-4817-B0FC-A2D052997645}" presName="sibTrans" presStyleCnt="0"/>
      <dgm:spPr/>
    </dgm:pt>
    <dgm:pt modelId="{AD5EEC07-3B85-A44A-B5AC-93DBC6378388}" type="pres">
      <dgm:prSet presAssocID="{866594D1-4E89-4D78-8DD9-348FD27DC9F7}" presName="node" presStyleLbl="node1" presStyleIdx="6" presStyleCnt="11">
        <dgm:presLayoutVars>
          <dgm:bulletEnabled val="1"/>
        </dgm:presLayoutVars>
      </dgm:prSet>
      <dgm:spPr/>
    </dgm:pt>
    <dgm:pt modelId="{2346FE8D-27E8-CC40-BBBD-DF6A780369E5}" type="pres">
      <dgm:prSet presAssocID="{683965B6-EF08-428B-9850-7AFDB0D7FDCB}" presName="sibTrans" presStyleCnt="0"/>
      <dgm:spPr/>
    </dgm:pt>
    <dgm:pt modelId="{20A96702-B917-6D46-A0EC-22C5A71BC3F5}" type="pres">
      <dgm:prSet presAssocID="{16381C41-C669-480B-84EF-783034839E4F}" presName="node" presStyleLbl="node1" presStyleIdx="7" presStyleCnt="11">
        <dgm:presLayoutVars>
          <dgm:bulletEnabled val="1"/>
        </dgm:presLayoutVars>
      </dgm:prSet>
      <dgm:spPr/>
    </dgm:pt>
    <dgm:pt modelId="{38767A39-1C9C-6340-8BF3-2E2BA97A2852}" type="pres">
      <dgm:prSet presAssocID="{D5B7B94F-FF9C-4913-AEF8-F98544D82DBD}" presName="sibTrans" presStyleCnt="0"/>
      <dgm:spPr/>
    </dgm:pt>
    <dgm:pt modelId="{F6FC6F92-A1E5-6849-A549-051178302583}" type="pres">
      <dgm:prSet presAssocID="{4CA34516-2E92-4309-A5E2-FF1B0604DA3D}" presName="node" presStyleLbl="node1" presStyleIdx="8" presStyleCnt="11">
        <dgm:presLayoutVars>
          <dgm:bulletEnabled val="1"/>
        </dgm:presLayoutVars>
      </dgm:prSet>
      <dgm:spPr/>
    </dgm:pt>
    <dgm:pt modelId="{0F962659-D495-6245-B1BC-87D420658E6D}" type="pres">
      <dgm:prSet presAssocID="{35039231-66E6-405B-ABC9-8EE5727E7BD3}" presName="sibTrans" presStyleCnt="0"/>
      <dgm:spPr/>
    </dgm:pt>
    <dgm:pt modelId="{06C35F3F-34EA-5441-A7FE-C1CF8A5A3A3B}" type="pres">
      <dgm:prSet presAssocID="{5A88BDAE-3B24-4D42-8F13-60772060726C}" presName="node" presStyleLbl="node1" presStyleIdx="9" presStyleCnt="11">
        <dgm:presLayoutVars>
          <dgm:bulletEnabled val="1"/>
        </dgm:presLayoutVars>
      </dgm:prSet>
      <dgm:spPr/>
    </dgm:pt>
    <dgm:pt modelId="{2D7A2ECA-EE7C-1149-8E94-E69B6438E37F}" type="pres">
      <dgm:prSet presAssocID="{C3E2699D-6343-4571-A60B-161399384405}" presName="sibTrans" presStyleCnt="0"/>
      <dgm:spPr/>
    </dgm:pt>
    <dgm:pt modelId="{9C79460C-3CB0-A746-B96B-499FEC359480}" type="pres">
      <dgm:prSet presAssocID="{99D77831-827C-48DA-B581-A479E691EF9A}" presName="node" presStyleLbl="node1" presStyleIdx="10" presStyleCnt="11">
        <dgm:presLayoutVars>
          <dgm:bulletEnabled val="1"/>
        </dgm:presLayoutVars>
      </dgm:prSet>
      <dgm:spPr/>
    </dgm:pt>
  </dgm:ptLst>
  <dgm:cxnLst>
    <dgm:cxn modelId="{02A0CA0A-B169-C54D-BA19-F9772451D068}" type="presOf" srcId="{E075F25B-D2FA-48E9-A38F-57FEBD9E83BB}" destId="{626DE4F6-A492-2B44-8226-FC525F499BF6}" srcOrd="0" destOrd="0" presId="urn:microsoft.com/office/officeart/2005/8/layout/default"/>
    <dgm:cxn modelId="{7880BE13-6214-3E42-B565-DAF7E725394A}" type="presOf" srcId="{ECA57CAF-0071-4A42-9C83-B8FCE936B088}" destId="{603BF98C-AC19-6549-B7DF-41A834F19538}" srcOrd="0" destOrd="0" presId="urn:microsoft.com/office/officeart/2005/8/layout/default"/>
    <dgm:cxn modelId="{6DCCCE18-D652-4047-9700-8D73BEF82502}" srcId="{49FB61C6-4103-4C7E-9A2C-413704420D36}" destId="{16381C41-C669-480B-84EF-783034839E4F}" srcOrd="7" destOrd="0" parTransId="{EF71A96A-BFDC-41DB-ACCB-95BB32B5C787}" sibTransId="{D5B7B94F-FF9C-4913-AEF8-F98544D82DBD}"/>
    <dgm:cxn modelId="{80ED0A1B-5BEF-4DB0-B584-2FDFFB8763E8}" srcId="{49FB61C6-4103-4C7E-9A2C-413704420D36}" destId="{16EAAF65-8B43-4DE9-A7B3-2D01279A93DB}" srcOrd="4" destOrd="0" parTransId="{CB166E07-F9E5-44BA-BD0A-87373ED07BFD}" sibTransId="{E37D86A4-60C7-457F-9D26-0F65051D96E7}"/>
    <dgm:cxn modelId="{059C1637-DBF7-453A-BEB4-8E1710A90B33}" srcId="{49FB61C6-4103-4C7E-9A2C-413704420D36}" destId="{F7E025F3-5A6D-4D6E-8CC4-A53F205DFAD8}" srcOrd="1" destOrd="0" parTransId="{B91BD778-307E-476C-AA77-3A71B6CDBA13}" sibTransId="{A153C75D-26BA-46BD-AEEE-97406265F7B1}"/>
    <dgm:cxn modelId="{22D0A637-FED1-C94B-9818-4D212C4F7CAB}" type="presOf" srcId="{F7E025F3-5A6D-4D6E-8CC4-A53F205DFAD8}" destId="{C7A3DFAC-042F-2645-80F5-9F17BF835F6D}" srcOrd="0" destOrd="0" presId="urn:microsoft.com/office/officeart/2005/8/layout/default"/>
    <dgm:cxn modelId="{7C520C3F-70B3-184C-8514-28DF3D738D10}" type="presOf" srcId="{49FB61C6-4103-4C7E-9A2C-413704420D36}" destId="{21CDE490-2B0E-4D4D-AB56-1CE072B91E2B}" srcOrd="0" destOrd="0" presId="urn:microsoft.com/office/officeart/2005/8/layout/default"/>
    <dgm:cxn modelId="{912C5843-A94C-064B-83E2-88A2ACB82DDD}" type="presOf" srcId="{866594D1-4E89-4D78-8DD9-348FD27DC9F7}" destId="{AD5EEC07-3B85-A44A-B5AC-93DBC6378388}" srcOrd="0" destOrd="0" presId="urn:microsoft.com/office/officeart/2005/8/layout/default"/>
    <dgm:cxn modelId="{33F0AC46-A659-0948-90C2-7BC5D8FF30B6}" type="presOf" srcId="{99D77831-827C-48DA-B581-A479E691EF9A}" destId="{9C79460C-3CB0-A746-B96B-499FEC359480}" srcOrd="0" destOrd="0" presId="urn:microsoft.com/office/officeart/2005/8/layout/default"/>
    <dgm:cxn modelId="{0BCC435E-92B3-469C-B4D0-C3875F97344E}" srcId="{49FB61C6-4103-4C7E-9A2C-413704420D36}" destId="{99D77831-827C-48DA-B581-A479E691EF9A}" srcOrd="10" destOrd="0" parTransId="{516F633C-940B-41D4-99FB-9D39204239EC}" sibTransId="{3FD8ED30-B06D-4EBA-AD39-A4919454CD42}"/>
    <dgm:cxn modelId="{680F1868-A555-4716-81D6-9A5219FD7603}" srcId="{49FB61C6-4103-4C7E-9A2C-413704420D36}" destId="{5A88BDAE-3B24-4D42-8F13-60772060726C}" srcOrd="9" destOrd="0" parTransId="{A62A0C95-1435-419F-A89B-1A4B76A7920D}" sibTransId="{C3E2699D-6343-4571-A60B-161399384405}"/>
    <dgm:cxn modelId="{790E5772-F2D2-4BA1-84CA-005251447CF6}" srcId="{49FB61C6-4103-4C7E-9A2C-413704420D36}" destId="{97FD1B26-B98D-4029-9862-19636E82EA48}" srcOrd="5" destOrd="0" parTransId="{18FA2680-2488-4EA8-AD57-C9AE343EC509}" sibTransId="{06901AEC-ACC1-4817-B0FC-A2D052997645}"/>
    <dgm:cxn modelId="{D15BC273-6060-8244-89DF-4D2DA9EDF14B}" type="presOf" srcId="{16381C41-C669-480B-84EF-783034839E4F}" destId="{20A96702-B917-6D46-A0EC-22C5A71BC3F5}" srcOrd="0" destOrd="0" presId="urn:microsoft.com/office/officeart/2005/8/layout/default"/>
    <dgm:cxn modelId="{5D90F684-CF52-4E28-A289-944DB821D27A}" srcId="{49FB61C6-4103-4C7E-9A2C-413704420D36}" destId="{4CA34516-2E92-4309-A5E2-FF1B0604DA3D}" srcOrd="8" destOrd="0" parTransId="{2645CD0F-9B6C-47B0-9240-57F165E0253C}" sibTransId="{35039231-66E6-405B-ABC9-8EE5727E7BD3}"/>
    <dgm:cxn modelId="{1DCB2B89-9185-4578-A615-99947FD1B6CF}" srcId="{49FB61C6-4103-4C7E-9A2C-413704420D36}" destId="{E075F25B-D2FA-48E9-A38F-57FEBD9E83BB}" srcOrd="3" destOrd="0" parTransId="{C7FC9F8A-4DE5-4F0F-8292-A5FB1620D4C4}" sibTransId="{33607759-78F9-4E9F-AEB1-384D2FBC4C68}"/>
    <dgm:cxn modelId="{15C0EC8A-F8BC-9040-AFF7-4C9C42C44AAD}" type="presOf" srcId="{5A88BDAE-3B24-4D42-8F13-60772060726C}" destId="{06C35F3F-34EA-5441-A7FE-C1CF8A5A3A3B}" srcOrd="0" destOrd="0" presId="urn:microsoft.com/office/officeart/2005/8/layout/default"/>
    <dgm:cxn modelId="{DE651D8B-CA72-0949-8A00-8E2349DA8C1A}" type="presOf" srcId="{7B5DFFC6-9A9B-44C7-8FEB-89731BCBDDD8}" destId="{C4E2D21D-7D99-524A-A54E-9CA6C9789DDB}" srcOrd="0" destOrd="0" presId="urn:microsoft.com/office/officeart/2005/8/layout/default"/>
    <dgm:cxn modelId="{703169A8-3211-4821-AA74-42E2105A2FB7}" srcId="{49FB61C6-4103-4C7E-9A2C-413704420D36}" destId="{7B5DFFC6-9A9B-44C7-8FEB-89731BCBDDD8}" srcOrd="2" destOrd="0" parTransId="{D6CB70DA-263E-4665-8F86-31C85A95F054}" sibTransId="{ED829DA2-90CA-45D8-8F38-934C7DE7A408}"/>
    <dgm:cxn modelId="{945BBED6-7CEE-4CEE-9DA3-08B0D9C56FF4}" srcId="{49FB61C6-4103-4C7E-9A2C-413704420D36}" destId="{866594D1-4E89-4D78-8DD9-348FD27DC9F7}" srcOrd="6" destOrd="0" parTransId="{0C3C4FE0-19E5-458E-AB4D-C5FBB31C46DF}" sibTransId="{683965B6-EF08-428B-9850-7AFDB0D7FDCB}"/>
    <dgm:cxn modelId="{649C7FD7-8CBF-D04C-AE3F-6358AFFE86EF}" type="presOf" srcId="{97FD1B26-B98D-4029-9862-19636E82EA48}" destId="{D91135B6-6F02-A542-A25C-ED8E6AF4EEBF}" srcOrd="0" destOrd="0" presId="urn:microsoft.com/office/officeart/2005/8/layout/default"/>
    <dgm:cxn modelId="{1E19FCEA-1651-C846-B5DA-5ACC2FCECAD8}" type="presOf" srcId="{16EAAF65-8B43-4DE9-A7B3-2D01279A93DB}" destId="{B51FBC76-84D1-F84D-A5C1-E2AD004D8E0F}" srcOrd="0" destOrd="0" presId="urn:microsoft.com/office/officeart/2005/8/layout/default"/>
    <dgm:cxn modelId="{4992D4EB-E2E5-4131-AF8F-3575C4A8FA95}" srcId="{49FB61C6-4103-4C7E-9A2C-413704420D36}" destId="{ECA57CAF-0071-4A42-9C83-B8FCE936B088}" srcOrd="0" destOrd="0" parTransId="{DB6E361D-E599-4612-B50E-A3124E10D893}" sibTransId="{FF039B55-881D-4321-A1AC-AACD5899C17F}"/>
    <dgm:cxn modelId="{817860F1-270B-7640-A39A-A71ACD571C6E}" type="presOf" srcId="{4CA34516-2E92-4309-A5E2-FF1B0604DA3D}" destId="{F6FC6F92-A1E5-6849-A549-051178302583}" srcOrd="0" destOrd="0" presId="urn:microsoft.com/office/officeart/2005/8/layout/default"/>
    <dgm:cxn modelId="{10775B56-7DCF-AE46-A164-EDD478497101}" type="presParOf" srcId="{21CDE490-2B0E-4D4D-AB56-1CE072B91E2B}" destId="{603BF98C-AC19-6549-B7DF-41A834F19538}" srcOrd="0" destOrd="0" presId="urn:microsoft.com/office/officeart/2005/8/layout/default"/>
    <dgm:cxn modelId="{D94D4DFB-6B4C-5448-93C7-F83614B7D8E4}" type="presParOf" srcId="{21CDE490-2B0E-4D4D-AB56-1CE072B91E2B}" destId="{B32717CD-B5D3-7446-AD03-0A06420538E9}" srcOrd="1" destOrd="0" presId="urn:microsoft.com/office/officeart/2005/8/layout/default"/>
    <dgm:cxn modelId="{D44B42DF-65AB-844A-A236-7E781359F12C}" type="presParOf" srcId="{21CDE490-2B0E-4D4D-AB56-1CE072B91E2B}" destId="{C7A3DFAC-042F-2645-80F5-9F17BF835F6D}" srcOrd="2" destOrd="0" presId="urn:microsoft.com/office/officeart/2005/8/layout/default"/>
    <dgm:cxn modelId="{82C09127-1FAB-5047-8E63-057C2B9E3097}" type="presParOf" srcId="{21CDE490-2B0E-4D4D-AB56-1CE072B91E2B}" destId="{EA094374-AC7F-C54E-A108-28477F56260F}" srcOrd="3" destOrd="0" presId="urn:microsoft.com/office/officeart/2005/8/layout/default"/>
    <dgm:cxn modelId="{3542528B-2D95-E84C-AE07-00DB5A670C5C}" type="presParOf" srcId="{21CDE490-2B0E-4D4D-AB56-1CE072B91E2B}" destId="{C4E2D21D-7D99-524A-A54E-9CA6C9789DDB}" srcOrd="4" destOrd="0" presId="urn:microsoft.com/office/officeart/2005/8/layout/default"/>
    <dgm:cxn modelId="{CEAC319E-8A75-6F40-8BC4-46CA55869BA5}" type="presParOf" srcId="{21CDE490-2B0E-4D4D-AB56-1CE072B91E2B}" destId="{66772BD6-A375-5E4B-8998-ACA59CB42DA2}" srcOrd="5" destOrd="0" presId="urn:microsoft.com/office/officeart/2005/8/layout/default"/>
    <dgm:cxn modelId="{F1E68844-7EF5-5947-B423-D698A76F55E1}" type="presParOf" srcId="{21CDE490-2B0E-4D4D-AB56-1CE072B91E2B}" destId="{626DE4F6-A492-2B44-8226-FC525F499BF6}" srcOrd="6" destOrd="0" presId="urn:microsoft.com/office/officeart/2005/8/layout/default"/>
    <dgm:cxn modelId="{3A4BF346-A63E-804F-9431-46209EE68191}" type="presParOf" srcId="{21CDE490-2B0E-4D4D-AB56-1CE072B91E2B}" destId="{11CA6B7E-8FC1-8045-B54A-DEB17F155540}" srcOrd="7" destOrd="0" presId="urn:microsoft.com/office/officeart/2005/8/layout/default"/>
    <dgm:cxn modelId="{FBD1F6AE-A0E5-3342-8C64-8169EDCFE88A}" type="presParOf" srcId="{21CDE490-2B0E-4D4D-AB56-1CE072B91E2B}" destId="{B51FBC76-84D1-F84D-A5C1-E2AD004D8E0F}" srcOrd="8" destOrd="0" presId="urn:microsoft.com/office/officeart/2005/8/layout/default"/>
    <dgm:cxn modelId="{C5E3964C-2BE8-144A-B16A-E5078340143B}" type="presParOf" srcId="{21CDE490-2B0E-4D4D-AB56-1CE072B91E2B}" destId="{C5963217-243B-E24E-AFCE-CAD0A8E13049}" srcOrd="9" destOrd="0" presId="urn:microsoft.com/office/officeart/2005/8/layout/default"/>
    <dgm:cxn modelId="{A6790970-4269-E94E-AE80-535027A6049F}" type="presParOf" srcId="{21CDE490-2B0E-4D4D-AB56-1CE072B91E2B}" destId="{D91135B6-6F02-A542-A25C-ED8E6AF4EEBF}" srcOrd="10" destOrd="0" presId="urn:microsoft.com/office/officeart/2005/8/layout/default"/>
    <dgm:cxn modelId="{5567E41B-3B57-E142-8B9F-6A846027F526}" type="presParOf" srcId="{21CDE490-2B0E-4D4D-AB56-1CE072B91E2B}" destId="{02DD4228-DC90-284E-AC77-94B7BC0BB1E7}" srcOrd="11" destOrd="0" presId="urn:microsoft.com/office/officeart/2005/8/layout/default"/>
    <dgm:cxn modelId="{2F3B7CBD-4FE4-A948-812C-5D6F4FF9FAAA}" type="presParOf" srcId="{21CDE490-2B0E-4D4D-AB56-1CE072B91E2B}" destId="{AD5EEC07-3B85-A44A-B5AC-93DBC6378388}" srcOrd="12" destOrd="0" presId="urn:microsoft.com/office/officeart/2005/8/layout/default"/>
    <dgm:cxn modelId="{918C9771-51D3-8B45-941D-183D0D9CF240}" type="presParOf" srcId="{21CDE490-2B0E-4D4D-AB56-1CE072B91E2B}" destId="{2346FE8D-27E8-CC40-BBBD-DF6A780369E5}" srcOrd="13" destOrd="0" presId="urn:microsoft.com/office/officeart/2005/8/layout/default"/>
    <dgm:cxn modelId="{B84D6117-1A27-F14D-AE9A-04C724103CEE}" type="presParOf" srcId="{21CDE490-2B0E-4D4D-AB56-1CE072B91E2B}" destId="{20A96702-B917-6D46-A0EC-22C5A71BC3F5}" srcOrd="14" destOrd="0" presId="urn:microsoft.com/office/officeart/2005/8/layout/default"/>
    <dgm:cxn modelId="{6776646C-84E3-B644-BF9A-E66EFD09126C}" type="presParOf" srcId="{21CDE490-2B0E-4D4D-AB56-1CE072B91E2B}" destId="{38767A39-1C9C-6340-8BF3-2E2BA97A2852}" srcOrd="15" destOrd="0" presId="urn:microsoft.com/office/officeart/2005/8/layout/default"/>
    <dgm:cxn modelId="{30B4A1E5-F478-DE4B-BE31-8DD8DFB332F8}" type="presParOf" srcId="{21CDE490-2B0E-4D4D-AB56-1CE072B91E2B}" destId="{F6FC6F92-A1E5-6849-A549-051178302583}" srcOrd="16" destOrd="0" presId="urn:microsoft.com/office/officeart/2005/8/layout/default"/>
    <dgm:cxn modelId="{536502CC-CFF1-DA4C-9E2F-682931A416FE}" type="presParOf" srcId="{21CDE490-2B0E-4D4D-AB56-1CE072B91E2B}" destId="{0F962659-D495-6245-B1BC-87D420658E6D}" srcOrd="17" destOrd="0" presId="urn:microsoft.com/office/officeart/2005/8/layout/default"/>
    <dgm:cxn modelId="{0A667068-80BD-854A-8EBD-0A7AD86AA5C2}" type="presParOf" srcId="{21CDE490-2B0E-4D4D-AB56-1CE072B91E2B}" destId="{06C35F3F-34EA-5441-A7FE-C1CF8A5A3A3B}" srcOrd="18" destOrd="0" presId="urn:microsoft.com/office/officeart/2005/8/layout/default"/>
    <dgm:cxn modelId="{6E6AF61D-4624-C740-95C2-B7714547C362}" type="presParOf" srcId="{21CDE490-2B0E-4D4D-AB56-1CE072B91E2B}" destId="{2D7A2ECA-EE7C-1149-8E94-E69B6438E37F}" srcOrd="19" destOrd="0" presId="urn:microsoft.com/office/officeart/2005/8/layout/default"/>
    <dgm:cxn modelId="{0D292F2A-7EC7-5F4C-B75A-B08BE7A2921C}" type="presParOf" srcId="{21CDE490-2B0E-4D4D-AB56-1CE072B91E2B}" destId="{9C79460C-3CB0-A746-B96B-499FEC359480}"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F973651-B730-405D-8E7D-608C56132F7B}"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C2E9715F-E21B-43B3-9268-3F431E19DCED}">
      <dgm:prSet/>
      <dgm:spPr/>
      <dgm:t>
        <a:bodyPr/>
        <a:lstStyle/>
        <a:p>
          <a:pPr>
            <a:defRPr b="1"/>
          </a:pPr>
          <a:r>
            <a:rPr lang="en-US" b="1" i="0"/>
            <a:t>Deadlock Characteristics</a:t>
          </a:r>
          <a:r>
            <a:rPr lang="en-US" b="0" i="0"/>
            <a:t>:</a:t>
          </a:r>
          <a:endParaRPr lang="en-US"/>
        </a:p>
      </dgm:t>
    </dgm:pt>
    <dgm:pt modelId="{44F365BA-8CDC-4893-8B6F-9F8414CD9C77}" type="parTrans" cxnId="{08C67EB9-1B53-441A-B074-E49C1FCC3655}">
      <dgm:prSet/>
      <dgm:spPr/>
      <dgm:t>
        <a:bodyPr/>
        <a:lstStyle/>
        <a:p>
          <a:endParaRPr lang="en-US"/>
        </a:p>
      </dgm:t>
    </dgm:pt>
    <dgm:pt modelId="{DA5D6266-BDA4-4B87-B3E0-B7526D7F96B7}" type="sibTrans" cxnId="{08C67EB9-1B53-441A-B074-E49C1FCC3655}">
      <dgm:prSet/>
      <dgm:spPr/>
      <dgm:t>
        <a:bodyPr/>
        <a:lstStyle/>
        <a:p>
          <a:endParaRPr lang="en-US"/>
        </a:p>
      </dgm:t>
    </dgm:pt>
    <dgm:pt modelId="{78603ADD-E6B6-42EA-885E-FCC4B6370F0C}">
      <dgm:prSet/>
      <dgm:spPr/>
      <dgm:t>
        <a:bodyPr/>
        <a:lstStyle/>
        <a:p>
          <a:r>
            <a:rPr lang="en-US" b="0" i="0"/>
            <a:t>Mutual Exclusion: Exclusive control of resources by processes.</a:t>
          </a:r>
          <a:endParaRPr lang="en-US"/>
        </a:p>
      </dgm:t>
    </dgm:pt>
    <dgm:pt modelId="{5B7A3CE8-7AAF-4E22-9C3E-1DD6465AA652}" type="parTrans" cxnId="{D770FAE8-CFD5-4652-8BBB-DE5ECEF30B84}">
      <dgm:prSet/>
      <dgm:spPr/>
      <dgm:t>
        <a:bodyPr/>
        <a:lstStyle/>
        <a:p>
          <a:endParaRPr lang="en-US"/>
        </a:p>
      </dgm:t>
    </dgm:pt>
    <dgm:pt modelId="{211FE1D7-4920-41BD-B0E2-F07060E7741C}" type="sibTrans" cxnId="{D770FAE8-CFD5-4652-8BBB-DE5ECEF30B84}">
      <dgm:prSet/>
      <dgm:spPr/>
      <dgm:t>
        <a:bodyPr/>
        <a:lstStyle/>
        <a:p>
          <a:endParaRPr lang="en-US"/>
        </a:p>
      </dgm:t>
    </dgm:pt>
    <dgm:pt modelId="{EFCB4F40-BDA6-48CA-80D7-A2ED7A2D0C86}">
      <dgm:prSet/>
      <dgm:spPr/>
      <dgm:t>
        <a:bodyPr/>
        <a:lstStyle/>
        <a:p>
          <a:r>
            <a:rPr lang="en-US" b="0" i="0"/>
            <a:t>Hold and Wait: Processes holding resources while waiting for others.</a:t>
          </a:r>
          <a:endParaRPr lang="en-US"/>
        </a:p>
      </dgm:t>
    </dgm:pt>
    <dgm:pt modelId="{9FFA75B0-F9A7-4147-864F-3CBF9DE5C79E}" type="parTrans" cxnId="{4A9C351F-A20C-4514-A732-E247F1517908}">
      <dgm:prSet/>
      <dgm:spPr/>
      <dgm:t>
        <a:bodyPr/>
        <a:lstStyle/>
        <a:p>
          <a:endParaRPr lang="en-US"/>
        </a:p>
      </dgm:t>
    </dgm:pt>
    <dgm:pt modelId="{AB2A56A1-EEC4-479F-86A7-591AB79DEDBE}" type="sibTrans" cxnId="{4A9C351F-A20C-4514-A732-E247F1517908}">
      <dgm:prSet/>
      <dgm:spPr/>
      <dgm:t>
        <a:bodyPr/>
        <a:lstStyle/>
        <a:p>
          <a:endParaRPr lang="en-US"/>
        </a:p>
      </dgm:t>
    </dgm:pt>
    <dgm:pt modelId="{E4473A21-2ED7-4115-BE1F-0E2CA27D8A4C}">
      <dgm:prSet/>
      <dgm:spPr/>
      <dgm:t>
        <a:bodyPr/>
        <a:lstStyle/>
        <a:p>
          <a:r>
            <a:rPr lang="en-US" b="0" i="0"/>
            <a:t>No Preemption: Resources cannot be forcibly removed from processes.</a:t>
          </a:r>
          <a:endParaRPr lang="en-US"/>
        </a:p>
      </dgm:t>
    </dgm:pt>
    <dgm:pt modelId="{EF491883-6AA1-4FB1-AC0E-C34F23BD13A5}" type="parTrans" cxnId="{CF7E9D68-96B4-4D0A-A62B-A7018666734E}">
      <dgm:prSet/>
      <dgm:spPr/>
      <dgm:t>
        <a:bodyPr/>
        <a:lstStyle/>
        <a:p>
          <a:endParaRPr lang="en-US"/>
        </a:p>
      </dgm:t>
    </dgm:pt>
    <dgm:pt modelId="{744FD084-5CBC-49A3-A9BF-114294BF7733}" type="sibTrans" cxnId="{CF7E9D68-96B4-4D0A-A62B-A7018666734E}">
      <dgm:prSet/>
      <dgm:spPr/>
      <dgm:t>
        <a:bodyPr/>
        <a:lstStyle/>
        <a:p>
          <a:endParaRPr lang="en-US"/>
        </a:p>
      </dgm:t>
    </dgm:pt>
    <dgm:pt modelId="{F21F9DB2-0DB4-4578-A899-02A798465B8F}">
      <dgm:prSet/>
      <dgm:spPr/>
      <dgm:t>
        <a:bodyPr/>
        <a:lstStyle/>
        <a:p>
          <a:r>
            <a:rPr lang="en-US" b="0" i="0"/>
            <a:t>Circular Wait: A closed chain of processes exists, each waiting for a resource held by the next process in the chain.</a:t>
          </a:r>
          <a:endParaRPr lang="en-US"/>
        </a:p>
      </dgm:t>
    </dgm:pt>
    <dgm:pt modelId="{2B1FA869-4193-40AA-9B63-A96CE6E4DD1F}" type="parTrans" cxnId="{59218636-A74E-4FC2-8F0E-CA89858C372E}">
      <dgm:prSet/>
      <dgm:spPr/>
      <dgm:t>
        <a:bodyPr/>
        <a:lstStyle/>
        <a:p>
          <a:endParaRPr lang="en-US"/>
        </a:p>
      </dgm:t>
    </dgm:pt>
    <dgm:pt modelId="{623D3836-CD00-488B-8EFF-B39DC1F78581}" type="sibTrans" cxnId="{59218636-A74E-4FC2-8F0E-CA89858C372E}">
      <dgm:prSet/>
      <dgm:spPr/>
      <dgm:t>
        <a:bodyPr/>
        <a:lstStyle/>
        <a:p>
          <a:endParaRPr lang="en-US"/>
        </a:p>
      </dgm:t>
    </dgm:pt>
    <dgm:pt modelId="{AD273EA5-D460-44EB-9D41-29BB814E7FD9}">
      <dgm:prSet/>
      <dgm:spPr/>
      <dgm:t>
        <a:bodyPr/>
        <a:lstStyle/>
        <a:p>
          <a:pPr>
            <a:defRPr b="1"/>
          </a:pPr>
          <a:r>
            <a:rPr lang="en-US" b="1" i="0"/>
            <a:t>Deadlock Management Strategies</a:t>
          </a:r>
          <a:r>
            <a:rPr lang="en-US" b="0" i="0"/>
            <a:t>:</a:t>
          </a:r>
          <a:endParaRPr lang="en-US"/>
        </a:p>
      </dgm:t>
    </dgm:pt>
    <dgm:pt modelId="{D8CB9F69-C402-4EA7-A1B3-9BDFD3C6C298}" type="parTrans" cxnId="{794D55F8-2D35-482B-BE30-FC629FE4F6C4}">
      <dgm:prSet/>
      <dgm:spPr/>
      <dgm:t>
        <a:bodyPr/>
        <a:lstStyle/>
        <a:p>
          <a:endParaRPr lang="en-US"/>
        </a:p>
      </dgm:t>
    </dgm:pt>
    <dgm:pt modelId="{40801B36-71C9-41C2-994E-8E6E04F1DDFE}" type="sibTrans" cxnId="{794D55F8-2D35-482B-BE30-FC629FE4F6C4}">
      <dgm:prSet/>
      <dgm:spPr/>
      <dgm:t>
        <a:bodyPr/>
        <a:lstStyle/>
        <a:p>
          <a:endParaRPr lang="en-US"/>
        </a:p>
      </dgm:t>
    </dgm:pt>
    <dgm:pt modelId="{FAF583E4-6C44-480F-BEE7-67DDE71C02AF}">
      <dgm:prSet/>
      <dgm:spPr/>
      <dgm:t>
        <a:bodyPr/>
        <a:lstStyle/>
        <a:p>
          <a:r>
            <a:rPr lang="en-US" b="0" i="0"/>
            <a:t>Prevention: Altering system conditions to make deadlocks impossible.</a:t>
          </a:r>
          <a:endParaRPr lang="en-US"/>
        </a:p>
      </dgm:t>
    </dgm:pt>
    <dgm:pt modelId="{2DD091B0-AA56-4FD5-B8AB-D1B7CF6C0C2F}" type="parTrans" cxnId="{8A0C063F-DC89-4F5D-853E-9DB899D6B885}">
      <dgm:prSet/>
      <dgm:spPr/>
      <dgm:t>
        <a:bodyPr/>
        <a:lstStyle/>
        <a:p>
          <a:endParaRPr lang="en-US"/>
        </a:p>
      </dgm:t>
    </dgm:pt>
    <dgm:pt modelId="{2D35A945-A4B3-477F-8091-7D8A1CB31C9A}" type="sibTrans" cxnId="{8A0C063F-DC89-4F5D-853E-9DB899D6B885}">
      <dgm:prSet/>
      <dgm:spPr/>
      <dgm:t>
        <a:bodyPr/>
        <a:lstStyle/>
        <a:p>
          <a:endParaRPr lang="en-US"/>
        </a:p>
      </dgm:t>
    </dgm:pt>
    <dgm:pt modelId="{DF08FC77-AA21-46E0-8523-88E68AAA6A07}">
      <dgm:prSet/>
      <dgm:spPr/>
      <dgm:t>
        <a:bodyPr/>
        <a:lstStyle/>
        <a:p>
          <a:r>
            <a:rPr lang="en-US" b="0" i="0"/>
            <a:t>Avoidance: Dynamically examining resource-allocation state to prevent deadlock.</a:t>
          </a:r>
          <a:endParaRPr lang="en-US"/>
        </a:p>
      </dgm:t>
    </dgm:pt>
    <dgm:pt modelId="{954A3BD6-254D-42F1-97D4-0D3C59A4C255}" type="parTrans" cxnId="{63C39F9F-0641-4DAD-B3CE-34354F207202}">
      <dgm:prSet/>
      <dgm:spPr/>
      <dgm:t>
        <a:bodyPr/>
        <a:lstStyle/>
        <a:p>
          <a:endParaRPr lang="en-US"/>
        </a:p>
      </dgm:t>
    </dgm:pt>
    <dgm:pt modelId="{DDDDB681-700C-4C1A-B7C5-88CB2630BABB}" type="sibTrans" cxnId="{63C39F9F-0641-4DAD-B3CE-34354F207202}">
      <dgm:prSet/>
      <dgm:spPr/>
      <dgm:t>
        <a:bodyPr/>
        <a:lstStyle/>
        <a:p>
          <a:endParaRPr lang="en-US"/>
        </a:p>
      </dgm:t>
    </dgm:pt>
    <dgm:pt modelId="{E3F865D4-380C-44D4-93CF-048706A84F9C}">
      <dgm:prSet/>
      <dgm:spPr/>
      <dgm:t>
        <a:bodyPr/>
        <a:lstStyle/>
        <a:p>
          <a:r>
            <a:rPr lang="en-US" b="0" i="0"/>
            <a:t>Detection: Allowing deadlocks to occur, detecting them, and taking actions.</a:t>
          </a:r>
          <a:endParaRPr lang="en-US"/>
        </a:p>
      </dgm:t>
    </dgm:pt>
    <dgm:pt modelId="{241D56E9-8BE7-4F0A-AE26-D62A29130597}" type="parTrans" cxnId="{8599944E-91E7-49E0-BB8A-2F4AB5F159EC}">
      <dgm:prSet/>
      <dgm:spPr/>
      <dgm:t>
        <a:bodyPr/>
        <a:lstStyle/>
        <a:p>
          <a:endParaRPr lang="en-US"/>
        </a:p>
      </dgm:t>
    </dgm:pt>
    <dgm:pt modelId="{7B78E297-B463-4ECE-B244-74CD08D0D27E}" type="sibTrans" cxnId="{8599944E-91E7-49E0-BB8A-2F4AB5F159EC}">
      <dgm:prSet/>
      <dgm:spPr/>
      <dgm:t>
        <a:bodyPr/>
        <a:lstStyle/>
        <a:p>
          <a:endParaRPr lang="en-US"/>
        </a:p>
      </dgm:t>
    </dgm:pt>
    <dgm:pt modelId="{1EB13721-E426-4713-A4DC-8A3EA222CB1D}">
      <dgm:prSet/>
      <dgm:spPr/>
      <dgm:t>
        <a:bodyPr/>
        <a:lstStyle/>
        <a:p>
          <a:r>
            <a:rPr lang="en-US" b="0" i="0"/>
            <a:t>Recovery: After detecting a deadlock, recovering from it, usually by terminating or rolling back some of the processes.</a:t>
          </a:r>
          <a:endParaRPr lang="en-US"/>
        </a:p>
      </dgm:t>
    </dgm:pt>
    <dgm:pt modelId="{B550B62B-F1D9-45A3-B06C-E80BA41F4571}" type="parTrans" cxnId="{5582F29E-581A-41E1-9CB6-79D8E1864736}">
      <dgm:prSet/>
      <dgm:spPr/>
      <dgm:t>
        <a:bodyPr/>
        <a:lstStyle/>
        <a:p>
          <a:endParaRPr lang="en-US"/>
        </a:p>
      </dgm:t>
    </dgm:pt>
    <dgm:pt modelId="{AFC359C6-418A-4423-85E5-F995754154F3}" type="sibTrans" cxnId="{5582F29E-581A-41E1-9CB6-79D8E1864736}">
      <dgm:prSet/>
      <dgm:spPr/>
      <dgm:t>
        <a:bodyPr/>
        <a:lstStyle/>
        <a:p>
          <a:endParaRPr lang="en-US"/>
        </a:p>
      </dgm:t>
    </dgm:pt>
    <dgm:pt modelId="{5E1257D2-81AE-48AD-BD42-21623266146A}" type="pres">
      <dgm:prSet presAssocID="{6F973651-B730-405D-8E7D-608C56132F7B}" presName="root" presStyleCnt="0">
        <dgm:presLayoutVars>
          <dgm:dir/>
          <dgm:resizeHandles val="exact"/>
        </dgm:presLayoutVars>
      </dgm:prSet>
      <dgm:spPr/>
    </dgm:pt>
    <dgm:pt modelId="{5CB7C911-F114-49FD-B844-EF0C66C3129C}" type="pres">
      <dgm:prSet presAssocID="{C2E9715F-E21B-43B3-9268-3F431E19DCED}" presName="compNode" presStyleCnt="0"/>
      <dgm:spPr/>
    </dgm:pt>
    <dgm:pt modelId="{4EE8B360-17CF-4B1C-A8B1-EE9F0AAE12D6}" type="pres">
      <dgm:prSet presAssocID="{C2E9715F-E21B-43B3-9268-3F431E19DCE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nlock"/>
        </a:ext>
      </dgm:extLst>
    </dgm:pt>
    <dgm:pt modelId="{58B7E548-18BD-4C01-9CE3-1AC913A18441}" type="pres">
      <dgm:prSet presAssocID="{C2E9715F-E21B-43B3-9268-3F431E19DCED}" presName="iconSpace" presStyleCnt="0"/>
      <dgm:spPr/>
    </dgm:pt>
    <dgm:pt modelId="{12AB0334-2A10-49C9-9DE8-28A994CB6194}" type="pres">
      <dgm:prSet presAssocID="{C2E9715F-E21B-43B3-9268-3F431E19DCED}" presName="parTx" presStyleLbl="revTx" presStyleIdx="0" presStyleCnt="4">
        <dgm:presLayoutVars>
          <dgm:chMax val="0"/>
          <dgm:chPref val="0"/>
        </dgm:presLayoutVars>
      </dgm:prSet>
      <dgm:spPr/>
    </dgm:pt>
    <dgm:pt modelId="{0567DCD7-8296-4569-9F20-CF0E736F436A}" type="pres">
      <dgm:prSet presAssocID="{C2E9715F-E21B-43B3-9268-3F431E19DCED}" presName="txSpace" presStyleCnt="0"/>
      <dgm:spPr/>
    </dgm:pt>
    <dgm:pt modelId="{F9B7A784-AE48-46B5-9B1A-D357DDD9FF7D}" type="pres">
      <dgm:prSet presAssocID="{C2E9715F-E21B-43B3-9268-3F431E19DCED}" presName="desTx" presStyleLbl="revTx" presStyleIdx="1" presStyleCnt="4">
        <dgm:presLayoutVars/>
      </dgm:prSet>
      <dgm:spPr/>
    </dgm:pt>
    <dgm:pt modelId="{44F5ED76-8C74-4271-A64A-DE82F4D5503A}" type="pres">
      <dgm:prSet presAssocID="{DA5D6266-BDA4-4B87-B3E0-B7526D7F96B7}" presName="sibTrans" presStyleCnt="0"/>
      <dgm:spPr/>
    </dgm:pt>
    <dgm:pt modelId="{A85F7035-2FB9-4ADA-A372-EE4E5578BA67}" type="pres">
      <dgm:prSet presAssocID="{AD273EA5-D460-44EB-9D41-29BB814E7FD9}" presName="compNode" presStyleCnt="0"/>
      <dgm:spPr/>
    </dgm:pt>
    <dgm:pt modelId="{63BB4251-B562-4A0D-BECA-FAA2F5E927D8}" type="pres">
      <dgm:prSet presAssocID="{AD273EA5-D460-44EB-9D41-29BB814E7FD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0F895F42-87BC-4C24-955B-E4B985263CDC}" type="pres">
      <dgm:prSet presAssocID="{AD273EA5-D460-44EB-9D41-29BB814E7FD9}" presName="iconSpace" presStyleCnt="0"/>
      <dgm:spPr/>
    </dgm:pt>
    <dgm:pt modelId="{EF74306C-4DF5-4CEB-A1B3-E3640398526C}" type="pres">
      <dgm:prSet presAssocID="{AD273EA5-D460-44EB-9D41-29BB814E7FD9}" presName="parTx" presStyleLbl="revTx" presStyleIdx="2" presStyleCnt="4">
        <dgm:presLayoutVars>
          <dgm:chMax val="0"/>
          <dgm:chPref val="0"/>
        </dgm:presLayoutVars>
      </dgm:prSet>
      <dgm:spPr/>
    </dgm:pt>
    <dgm:pt modelId="{6F61DD06-7AA9-4DE9-8F3A-057976FF7118}" type="pres">
      <dgm:prSet presAssocID="{AD273EA5-D460-44EB-9D41-29BB814E7FD9}" presName="txSpace" presStyleCnt="0"/>
      <dgm:spPr/>
    </dgm:pt>
    <dgm:pt modelId="{F07A2E32-8CA1-44D1-92F2-F5A28FC10FC7}" type="pres">
      <dgm:prSet presAssocID="{AD273EA5-D460-44EB-9D41-29BB814E7FD9}" presName="desTx" presStyleLbl="revTx" presStyleIdx="3" presStyleCnt="4">
        <dgm:presLayoutVars/>
      </dgm:prSet>
      <dgm:spPr/>
    </dgm:pt>
  </dgm:ptLst>
  <dgm:cxnLst>
    <dgm:cxn modelId="{F51CF906-8AC7-43A4-86F5-9C933F86609E}" type="presOf" srcId="{F21F9DB2-0DB4-4578-A899-02A798465B8F}" destId="{F9B7A784-AE48-46B5-9B1A-D357DDD9FF7D}" srcOrd="0" destOrd="3" presId="urn:microsoft.com/office/officeart/2018/5/layout/CenteredIconLabelDescriptionList"/>
    <dgm:cxn modelId="{1AA86317-8566-4C70-A31F-6202DEAC80F7}" type="presOf" srcId="{FAF583E4-6C44-480F-BEE7-67DDE71C02AF}" destId="{F07A2E32-8CA1-44D1-92F2-F5A28FC10FC7}" srcOrd="0" destOrd="0" presId="urn:microsoft.com/office/officeart/2018/5/layout/CenteredIconLabelDescriptionList"/>
    <dgm:cxn modelId="{4A9C351F-A20C-4514-A732-E247F1517908}" srcId="{C2E9715F-E21B-43B3-9268-3F431E19DCED}" destId="{EFCB4F40-BDA6-48CA-80D7-A2ED7A2D0C86}" srcOrd="1" destOrd="0" parTransId="{9FFA75B0-F9A7-4147-864F-3CBF9DE5C79E}" sibTransId="{AB2A56A1-EEC4-479F-86A7-591AB79DEDBE}"/>
    <dgm:cxn modelId="{F7D9C22C-DC3A-4DE6-9FCB-7D195F4DBE13}" type="presOf" srcId="{1EB13721-E426-4713-A4DC-8A3EA222CB1D}" destId="{F07A2E32-8CA1-44D1-92F2-F5A28FC10FC7}" srcOrd="0" destOrd="3" presId="urn:microsoft.com/office/officeart/2018/5/layout/CenteredIconLabelDescriptionList"/>
    <dgm:cxn modelId="{3D509C2E-F1D5-4D45-9B67-8377E0D80610}" type="presOf" srcId="{AD273EA5-D460-44EB-9D41-29BB814E7FD9}" destId="{EF74306C-4DF5-4CEB-A1B3-E3640398526C}" srcOrd="0" destOrd="0" presId="urn:microsoft.com/office/officeart/2018/5/layout/CenteredIconLabelDescriptionList"/>
    <dgm:cxn modelId="{2FFDE833-1663-4E71-98B6-AAABE35EDC09}" type="presOf" srcId="{C2E9715F-E21B-43B3-9268-3F431E19DCED}" destId="{12AB0334-2A10-49C9-9DE8-28A994CB6194}" srcOrd="0" destOrd="0" presId="urn:microsoft.com/office/officeart/2018/5/layout/CenteredIconLabelDescriptionList"/>
    <dgm:cxn modelId="{59218636-A74E-4FC2-8F0E-CA89858C372E}" srcId="{C2E9715F-E21B-43B3-9268-3F431E19DCED}" destId="{F21F9DB2-0DB4-4578-A899-02A798465B8F}" srcOrd="3" destOrd="0" parTransId="{2B1FA869-4193-40AA-9B63-A96CE6E4DD1F}" sibTransId="{623D3836-CD00-488B-8EFF-B39DC1F78581}"/>
    <dgm:cxn modelId="{8A0C063F-DC89-4F5D-853E-9DB899D6B885}" srcId="{AD273EA5-D460-44EB-9D41-29BB814E7FD9}" destId="{FAF583E4-6C44-480F-BEE7-67DDE71C02AF}" srcOrd="0" destOrd="0" parTransId="{2DD091B0-AA56-4FD5-B8AB-D1B7CF6C0C2F}" sibTransId="{2D35A945-A4B3-477F-8091-7D8A1CB31C9A}"/>
    <dgm:cxn modelId="{11D33C49-9957-48B7-90F0-6AE14662DA48}" type="presOf" srcId="{DF08FC77-AA21-46E0-8523-88E68AAA6A07}" destId="{F07A2E32-8CA1-44D1-92F2-F5A28FC10FC7}" srcOrd="0" destOrd="1" presId="urn:microsoft.com/office/officeart/2018/5/layout/CenteredIconLabelDescriptionList"/>
    <dgm:cxn modelId="{8599944E-91E7-49E0-BB8A-2F4AB5F159EC}" srcId="{AD273EA5-D460-44EB-9D41-29BB814E7FD9}" destId="{E3F865D4-380C-44D4-93CF-048706A84F9C}" srcOrd="2" destOrd="0" parTransId="{241D56E9-8BE7-4F0A-AE26-D62A29130597}" sibTransId="{7B78E297-B463-4ECE-B244-74CD08D0D27E}"/>
    <dgm:cxn modelId="{13CE8E53-77AB-40E5-B789-1754E6442740}" type="presOf" srcId="{E3F865D4-380C-44D4-93CF-048706A84F9C}" destId="{F07A2E32-8CA1-44D1-92F2-F5A28FC10FC7}" srcOrd="0" destOrd="2" presId="urn:microsoft.com/office/officeart/2018/5/layout/CenteredIconLabelDescriptionList"/>
    <dgm:cxn modelId="{64BAF459-B23C-4EC7-8533-A680A0EF28E0}" type="presOf" srcId="{78603ADD-E6B6-42EA-885E-FCC4B6370F0C}" destId="{F9B7A784-AE48-46B5-9B1A-D357DDD9FF7D}" srcOrd="0" destOrd="0" presId="urn:microsoft.com/office/officeart/2018/5/layout/CenteredIconLabelDescriptionList"/>
    <dgm:cxn modelId="{CF7E9D68-96B4-4D0A-A62B-A7018666734E}" srcId="{C2E9715F-E21B-43B3-9268-3F431E19DCED}" destId="{E4473A21-2ED7-4115-BE1F-0E2CA27D8A4C}" srcOrd="2" destOrd="0" parTransId="{EF491883-6AA1-4FB1-AC0E-C34F23BD13A5}" sibTransId="{744FD084-5CBC-49A3-A9BF-114294BF7733}"/>
    <dgm:cxn modelId="{5582F29E-581A-41E1-9CB6-79D8E1864736}" srcId="{AD273EA5-D460-44EB-9D41-29BB814E7FD9}" destId="{1EB13721-E426-4713-A4DC-8A3EA222CB1D}" srcOrd="3" destOrd="0" parTransId="{B550B62B-F1D9-45A3-B06C-E80BA41F4571}" sibTransId="{AFC359C6-418A-4423-85E5-F995754154F3}"/>
    <dgm:cxn modelId="{63C39F9F-0641-4DAD-B3CE-34354F207202}" srcId="{AD273EA5-D460-44EB-9D41-29BB814E7FD9}" destId="{DF08FC77-AA21-46E0-8523-88E68AAA6A07}" srcOrd="1" destOrd="0" parTransId="{954A3BD6-254D-42F1-97D4-0D3C59A4C255}" sibTransId="{DDDDB681-700C-4C1A-B7C5-88CB2630BABB}"/>
    <dgm:cxn modelId="{08C67EB9-1B53-441A-B074-E49C1FCC3655}" srcId="{6F973651-B730-405D-8E7D-608C56132F7B}" destId="{C2E9715F-E21B-43B3-9268-3F431E19DCED}" srcOrd="0" destOrd="0" parTransId="{44F365BA-8CDC-4893-8B6F-9F8414CD9C77}" sibTransId="{DA5D6266-BDA4-4B87-B3E0-B7526D7F96B7}"/>
    <dgm:cxn modelId="{67B2D0D0-7A03-4B69-89D9-AAE8CBD3AB51}" type="presOf" srcId="{EFCB4F40-BDA6-48CA-80D7-A2ED7A2D0C86}" destId="{F9B7A784-AE48-46B5-9B1A-D357DDD9FF7D}" srcOrd="0" destOrd="1" presId="urn:microsoft.com/office/officeart/2018/5/layout/CenteredIconLabelDescriptionList"/>
    <dgm:cxn modelId="{38AC0BD9-5124-423A-B011-FA1F9EFAE8DA}" type="presOf" srcId="{E4473A21-2ED7-4115-BE1F-0E2CA27D8A4C}" destId="{F9B7A784-AE48-46B5-9B1A-D357DDD9FF7D}" srcOrd="0" destOrd="2" presId="urn:microsoft.com/office/officeart/2018/5/layout/CenteredIconLabelDescriptionList"/>
    <dgm:cxn modelId="{D770FAE8-CFD5-4652-8BBB-DE5ECEF30B84}" srcId="{C2E9715F-E21B-43B3-9268-3F431E19DCED}" destId="{78603ADD-E6B6-42EA-885E-FCC4B6370F0C}" srcOrd="0" destOrd="0" parTransId="{5B7A3CE8-7AAF-4E22-9C3E-1DD6465AA652}" sibTransId="{211FE1D7-4920-41BD-B0E2-F07060E7741C}"/>
    <dgm:cxn modelId="{794D55F8-2D35-482B-BE30-FC629FE4F6C4}" srcId="{6F973651-B730-405D-8E7D-608C56132F7B}" destId="{AD273EA5-D460-44EB-9D41-29BB814E7FD9}" srcOrd="1" destOrd="0" parTransId="{D8CB9F69-C402-4EA7-A1B3-9BDFD3C6C298}" sibTransId="{40801B36-71C9-41C2-994E-8E6E04F1DDFE}"/>
    <dgm:cxn modelId="{A0828CFA-7AFE-465E-A973-6608AC45712C}" type="presOf" srcId="{6F973651-B730-405D-8E7D-608C56132F7B}" destId="{5E1257D2-81AE-48AD-BD42-21623266146A}" srcOrd="0" destOrd="0" presId="urn:microsoft.com/office/officeart/2018/5/layout/CenteredIconLabelDescriptionList"/>
    <dgm:cxn modelId="{54C45663-EB5F-412B-99FA-543A65FEC47F}" type="presParOf" srcId="{5E1257D2-81AE-48AD-BD42-21623266146A}" destId="{5CB7C911-F114-49FD-B844-EF0C66C3129C}" srcOrd="0" destOrd="0" presId="urn:microsoft.com/office/officeart/2018/5/layout/CenteredIconLabelDescriptionList"/>
    <dgm:cxn modelId="{67B8AD27-42C1-4159-9B3D-05773C426C34}" type="presParOf" srcId="{5CB7C911-F114-49FD-B844-EF0C66C3129C}" destId="{4EE8B360-17CF-4B1C-A8B1-EE9F0AAE12D6}" srcOrd="0" destOrd="0" presId="urn:microsoft.com/office/officeart/2018/5/layout/CenteredIconLabelDescriptionList"/>
    <dgm:cxn modelId="{BC3682D1-0FE3-4AD6-BB0B-2BDE5067B07D}" type="presParOf" srcId="{5CB7C911-F114-49FD-B844-EF0C66C3129C}" destId="{58B7E548-18BD-4C01-9CE3-1AC913A18441}" srcOrd="1" destOrd="0" presId="urn:microsoft.com/office/officeart/2018/5/layout/CenteredIconLabelDescriptionList"/>
    <dgm:cxn modelId="{9DF6E012-6258-4042-B772-1B155859FC92}" type="presParOf" srcId="{5CB7C911-F114-49FD-B844-EF0C66C3129C}" destId="{12AB0334-2A10-49C9-9DE8-28A994CB6194}" srcOrd="2" destOrd="0" presId="urn:microsoft.com/office/officeart/2018/5/layout/CenteredIconLabelDescriptionList"/>
    <dgm:cxn modelId="{4D40CE53-67BD-450D-8C81-CF9FD03D81CA}" type="presParOf" srcId="{5CB7C911-F114-49FD-B844-EF0C66C3129C}" destId="{0567DCD7-8296-4569-9F20-CF0E736F436A}" srcOrd="3" destOrd="0" presId="urn:microsoft.com/office/officeart/2018/5/layout/CenteredIconLabelDescriptionList"/>
    <dgm:cxn modelId="{3276A60F-9FB2-4B98-9592-74AB258DABDC}" type="presParOf" srcId="{5CB7C911-F114-49FD-B844-EF0C66C3129C}" destId="{F9B7A784-AE48-46B5-9B1A-D357DDD9FF7D}" srcOrd="4" destOrd="0" presId="urn:microsoft.com/office/officeart/2018/5/layout/CenteredIconLabelDescriptionList"/>
    <dgm:cxn modelId="{4E244059-B666-4678-9DEA-1FEA392BE161}" type="presParOf" srcId="{5E1257D2-81AE-48AD-BD42-21623266146A}" destId="{44F5ED76-8C74-4271-A64A-DE82F4D5503A}" srcOrd="1" destOrd="0" presId="urn:microsoft.com/office/officeart/2018/5/layout/CenteredIconLabelDescriptionList"/>
    <dgm:cxn modelId="{65A51D6F-391F-4CCB-AA18-2FFCCD710984}" type="presParOf" srcId="{5E1257D2-81AE-48AD-BD42-21623266146A}" destId="{A85F7035-2FB9-4ADA-A372-EE4E5578BA67}" srcOrd="2" destOrd="0" presId="urn:microsoft.com/office/officeart/2018/5/layout/CenteredIconLabelDescriptionList"/>
    <dgm:cxn modelId="{0762BB04-8D2F-4028-9CE9-F300DE3E3DAD}" type="presParOf" srcId="{A85F7035-2FB9-4ADA-A372-EE4E5578BA67}" destId="{63BB4251-B562-4A0D-BECA-FAA2F5E927D8}" srcOrd="0" destOrd="0" presId="urn:microsoft.com/office/officeart/2018/5/layout/CenteredIconLabelDescriptionList"/>
    <dgm:cxn modelId="{4B68F71A-57B8-42DC-958A-1C2B4680727E}" type="presParOf" srcId="{A85F7035-2FB9-4ADA-A372-EE4E5578BA67}" destId="{0F895F42-87BC-4C24-955B-E4B985263CDC}" srcOrd="1" destOrd="0" presId="urn:microsoft.com/office/officeart/2018/5/layout/CenteredIconLabelDescriptionList"/>
    <dgm:cxn modelId="{E5015BE4-1AB8-438A-86DF-07236CDBBA1A}" type="presParOf" srcId="{A85F7035-2FB9-4ADA-A372-EE4E5578BA67}" destId="{EF74306C-4DF5-4CEB-A1B3-E3640398526C}" srcOrd="2" destOrd="0" presId="urn:microsoft.com/office/officeart/2018/5/layout/CenteredIconLabelDescriptionList"/>
    <dgm:cxn modelId="{1A163FCA-7AAC-4EB8-BD48-7A6039E8E08E}" type="presParOf" srcId="{A85F7035-2FB9-4ADA-A372-EE4E5578BA67}" destId="{6F61DD06-7AA9-4DE9-8F3A-057976FF7118}" srcOrd="3" destOrd="0" presId="urn:microsoft.com/office/officeart/2018/5/layout/CenteredIconLabelDescriptionList"/>
    <dgm:cxn modelId="{1E09DB5A-9349-4544-B853-668623530466}" type="presParOf" srcId="{A85F7035-2FB9-4ADA-A372-EE4E5578BA67}" destId="{F07A2E32-8CA1-44D1-92F2-F5A28FC10FC7}"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163D6B-0FEC-460A-838B-421F5F69FC77}"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F575F8DA-2CFF-4B23-8FBA-573D83B2C623}">
      <dgm:prSet/>
      <dgm:spPr/>
      <dgm:t>
        <a:bodyPr/>
        <a:lstStyle/>
        <a:p>
          <a:r>
            <a:rPr lang="en-US" b="1" i="0"/>
            <a:t>Characteristics of Starvation</a:t>
          </a:r>
          <a:r>
            <a:rPr lang="en-US" b="0" i="0"/>
            <a:t>:</a:t>
          </a:r>
          <a:endParaRPr lang="en-US"/>
        </a:p>
      </dgm:t>
    </dgm:pt>
    <dgm:pt modelId="{E032B303-2F51-4303-B1F0-ACDD29885AD7}" type="parTrans" cxnId="{604DECC7-79DE-4E19-AF98-93F0E6132486}">
      <dgm:prSet/>
      <dgm:spPr/>
      <dgm:t>
        <a:bodyPr/>
        <a:lstStyle/>
        <a:p>
          <a:endParaRPr lang="en-US"/>
        </a:p>
      </dgm:t>
    </dgm:pt>
    <dgm:pt modelId="{D903C8E1-D662-4E90-BF47-2AD34597DF53}" type="sibTrans" cxnId="{604DECC7-79DE-4E19-AF98-93F0E6132486}">
      <dgm:prSet/>
      <dgm:spPr/>
      <dgm:t>
        <a:bodyPr/>
        <a:lstStyle/>
        <a:p>
          <a:endParaRPr lang="en-US"/>
        </a:p>
      </dgm:t>
    </dgm:pt>
    <dgm:pt modelId="{F73BFFA9-2660-43A9-8C51-7EE25F3B0E38}">
      <dgm:prSet/>
      <dgm:spPr/>
      <dgm:t>
        <a:bodyPr/>
        <a:lstStyle/>
        <a:p>
          <a:r>
            <a:rPr lang="en-US" b="1" i="0"/>
            <a:t>Resource Hogging</a:t>
          </a:r>
          <a:r>
            <a:rPr lang="en-US" b="0" i="0"/>
            <a:t>: One or more processes continuously hold resources others need, leading to indefinite waiting times for certain processes.</a:t>
          </a:r>
          <a:endParaRPr lang="en-US"/>
        </a:p>
      </dgm:t>
    </dgm:pt>
    <dgm:pt modelId="{40A1B3AD-67B0-4D1C-B62F-5016B981D5AA}" type="parTrans" cxnId="{485E7DA0-3DFB-4C4A-B5DD-EEB8CBBE7DF8}">
      <dgm:prSet/>
      <dgm:spPr/>
      <dgm:t>
        <a:bodyPr/>
        <a:lstStyle/>
        <a:p>
          <a:endParaRPr lang="en-US"/>
        </a:p>
      </dgm:t>
    </dgm:pt>
    <dgm:pt modelId="{0247350C-88DF-4953-9D1C-3421EE97C791}" type="sibTrans" cxnId="{485E7DA0-3DFB-4C4A-B5DD-EEB8CBBE7DF8}">
      <dgm:prSet/>
      <dgm:spPr/>
      <dgm:t>
        <a:bodyPr/>
        <a:lstStyle/>
        <a:p>
          <a:endParaRPr lang="en-US"/>
        </a:p>
      </dgm:t>
    </dgm:pt>
    <dgm:pt modelId="{9BAE1CFD-5FE4-4345-AF07-C36C7DD46D91}">
      <dgm:prSet/>
      <dgm:spPr/>
      <dgm:t>
        <a:bodyPr/>
        <a:lstStyle/>
        <a:p>
          <a:r>
            <a:rPr lang="en-US" b="1" i="0"/>
            <a:t>Lack of Fairness</a:t>
          </a:r>
          <a:r>
            <a:rPr lang="en-US" b="0" i="0"/>
            <a:t>: The resource scheduling mechanism is biased, favoring certain processes over others.</a:t>
          </a:r>
          <a:endParaRPr lang="en-US"/>
        </a:p>
      </dgm:t>
    </dgm:pt>
    <dgm:pt modelId="{27254AAD-C422-41D8-919A-67D6E9DD8E38}" type="parTrans" cxnId="{2509A7BD-68ED-4721-B421-9F29D0455169}">
      <dgm:prSet/>
      <dgm:spPr/>
      <dgm:t>
        <a:bodyPr/>
        <a:lstStyle/>
        <a:p>
          <a:endParaRPr lang="en-US"/>
        </a:p>
      </dgm:t>
    </dgm:pt>
    <dgm:pt modelId="{D03ED4E8-0104-431A-964B-A4D68C22AEEF}" type="sibTrans" cxnId="{2509A7BD-68ED-4721-B421-9F29D0455169}">
      <dgm:prSet/>
      <dgm:spPr/>
      <dgm:t>
        <a:bodyPr/>
        <a:lstStyle/>
        <a:p>
          <a:endParaRPr lang="en-US"/>
        </a:p>
      </dgm:t>
    </dgm:pt>
    <dgm:pt modelId="{96934F4F-CF3E-407A-96CD-EC14EAD613EA}">
      <dgm:prSet/>
      <dgm:spPr/>
      <dgm:t>
        <a:bodyPr/>
        <a:lstStyle/>
        <a:p>
          <a:r>
            <a:rPr lang="en-US" b="1" i="0"/>
            <a:t>Indefinite Blocking</a:t>
          </a:r>
          <a:r>
            <a:rPr lang="en-US" b="0" i="0"/>
            <a:t>: A process never leaves the queue for a resource because other processes are constantly jumping ahead of it.</a:t>
          </a:r>
          <a:endParaRPr lang="en-US"/>
        </a:p>
      </dgm:t>
    </dgm:pt>
    <dgm:pt modelId="{ECB45AA7-29F0-4AAF-85DD-B18FD67ABAC7}" type="parTrans" cxnId="{C2EDF4D7-49A3-46EE-AFB4-58EADFA8A809}">
      <dgm:prSet/>
      <dgm:spPr/>
      <dgm:t>
        <a:bodyPr/>
        <a:lstStyle/>
        <a:p>
          <a:endParaRPr lang="en-US"/>
        </a:p>
      </dgm:t>
    </dgm:pt>
    <dgm:pt modelId="{BBA46DFB-AEA9-42E7-89AE-C263C6D15289}" type="sibTrans" cxnId="{C2EDF4D7-49A3-46EE-AFB4-58EADFA8A809}">
      <dgm:prSet/>
      <dgm:spPr/>
      <dgm:t>
        <a:bodyPr/>
        <a:lstStyle/>
        <a:p>
          <a:endParaRPr lang="en-US"/>
        </a:p>
      </dgm:t>
    </dgm:pt>
    <dgm:pt modelId="{E9CA0F02-4F9D-4B26-84C6-9E72208EC502}">
      <dgm:prSet/>
      <dgm:spPr/>
      <dgm:t>
        <a:bodyPr/>
        <a:lstStyle/>
        <a:p>
          <a:r>
            <a:rPr lang="en-US" b="1" i="0"/>
            <a:t>Priority Inversion</a:t>
          </a:r>
          <a:r>
            <a:rPr lang="en-US" b="0" i="0"/>
            <a:t>: Lower-priority processes holding resources needed by higher-priority ones prevent the system from executing in a priority-based manner.</a:t>
          </a:r>
          <a:endParaRPr lang="en-US"/>
        </a:p>
      </dgm:t>
    </dgm:pt>
    <dgm:pt modelId="{E199AE7A-0A4F-4CEA-86EF-58C491A37B9D}" type="parTrans" cxnId="{C52FA337-7162-49FB-85FB-55274A01CC3B}">
      <dgm:prSet/>
      <dgm:spPr/>
      <dgm:t>
        <a:bodyPr/>
        <a:lstStyle/>
        <a:p>
          <a:endParaRPr lang="en-US"/>
        </a:p>
      </dgm:t>
    </dgm:pt>
    <dgm:pt modelId="{D0903CC2-9047-4045-BB87-119049470C76}" type="sibTrans" cxnId="{C52FA337-7162-49FB-85FB-55274A01CC3B}">
      <dgm:prSet/>
      <dgm:spPr/>
      <dgm:t>
        <a:bodyPr/>
        <a:lstStyle/>
        <a:p>
          <a:endParaRPr lang="en-US"/>
        </a:p>
      </dgm:t>
    </dgm:pt>
    <dgm:pt modelId="{C57A0E65-4B86-44DB-9316-75D275558A1B}">
      <dgm:prSet/>
      <dgm:spPr/>
      <dgm:t>
        <a:bodyPr/>
        <a:lstStyle/>
        <a:p>
          <a:r>
            <a:rPr lang="en-US" b="1" i="0"/>
            <a:t>Strategies to Prevent Starvation</a:t>
          </a:r>
          <a:r>
            <a:rPr lang="en-US" b="0" i="0"/>
            <a:t>:</a:t>
          </a:r>
          <a:endParaRPr lang="en-US"/>
        </a:p>
      </dgm:t>
    </dgm:pt>
    <dgm:pt modelId="{D6460A0E-2E3C-4C95-AA9E-147964DDA890}" type="parTrans" cxnId="{78927C90-4BF4-473C-9DBB-CCC06E24A6BD}">
      <dgm:prSet/>
      <dgm:spPr/>
      <dgm:t>
        <a:bodyPr/>
        <a:lstStyle/>
        <a:p>
          <a:endParaRPr lang="en-US"/>
        </a:p>
      </dgm:t>
    </dgm:pt>
    <dgm:pt modelId="{E52D1E70-3D19-4BA8-9F75-BD5F15FC6ED9}" type="sibTrans" cxnId="{78927C90-4BF4-473C-9DBB-CCC06E24A6BD}">
      <dgm:prSet/>
      <dgm:spPr/>
      <dgm:t>
        <a:bodyPr/>
        <a:lstStyle/>
        <a:p>
          <a:endParaRPr lang="en-US"/>
        </a:p>
      </dgm:t>
    </dgm:pt>
    <dgm:pt modelId="{1424A3F2-7C20-4B97-8F8A-5C77BB4B5455}">
      <dgm:prSet/>
      <dgm:spPr/>
      <dgm:t>
        <a:bodyPr/>
        <a:lstStyle/>
        <a:p>
          <a:r>
            <a:rPr lang="en-US" b="1" i="0"/>
            <a:t>Aging</a:t>
          </a:r>
          <a:r>
            <a:rPr lang="en-US" b="0" i="0"/>
            <a:t>: Gradually increase the priority of waiting processes over time, ensuring they eventually receive the necessary resources.</a:t>
          </a:r>
          <a:endParaRPr lang="en-US"/>
        </a:p>
      </dgm:t>
    </dgm:pt>
    <dgm:pt modelId="{A9C3D1D8-6230-43E3-82C9-5F3DC011E3EB}" type="parTrans" cxnId="{71E89423-52D1-4B35-A3E6-128D5989BE6F}">
      <dgm:prSet/>
      <dgm:spPr/>
      <dgm:t>
        <a:bodyPr/>
        <a:lstStyle/>
        <a:p>
          <a:endParaRPr lang="en-US"/>
        </a:p>
      </dgm:t>
    </dgm:pt>
    <dgm:pt modelId="{735FCB2E-1B9B-4BD8-9931-EBCC68D9F73A}" type="sibTrans" cxnId="{71E89423-52D1-4B35-A3E6-128D5989BE6F}">
      <dgm:prSet/>
      <dgm:spPr/>
      <dgm:t>
        <a:bodyPr/>
        <a:lstStyle/>
        <a:p>
          <a:endParaRPr lang="en-US"/>
        </a:p>
      </dgm:t>
    </dgm:pt>
    <dgm:pt modelId="{5211A9AB-5E77-4E67-905D-12BD9AFFAE43}">
      <dgm:prSet/>
      <dgm:spPr/>
      <dgm:t>
        <a:bodyPr/>
        <a:lstStyle/>
        <a:p>
          <a:r>
            <a:rPr lang="en-US" b="1" i="0"/>
            <a:t>Fair Queuing</a:t>
          </a:r>
          <a:r>
            <a:rPr lang="en-US" b="0" i="0"/>
            <a:t>: Implement queues that ensure all processes are given a fair chance to access resources in a first-come-first-serve manner or by round-robin scheduling.</a:t>
          </a:r>
          <a:endParaRPr lang="en-US"/>
        </a:p>
      </dgm:t>
    </dgm:pt>
    <dgm:pt modelId="{1431BA4A-E670-42AA-9DCB-DD737D610605}" type="parTrans" cxnId="{47F9B3A8-C209-4AC5-959F-4914CC542308}">
      <dgm:prSet/>
      <dgm:spPr/>
      <dgm:t>
        <a:bodyPr/>
        <a:lstStyle/>
        <a:p>
          <a:endParaRPr lang="en-US"/>
        </a:p>
      </dgm:t>
    </dgm:pt>
    <dgm:pt modelId="{4E601E12-5396-4C54-A4FB-EB6A291125A8}" type="sibTrans" cxnId="{47F9B3A8-C209-4AC5-959F-4914CC542308}">
      <dgm:prSet/>
      <dgm:spPr/>
      <dgm:t>
        <a:bodyPr/>
        <a:lstStyle/>
        <a:p>
          <a:endParaRPr lang="en-US"/>
        </a:p>
      </dgm:t>
    </dgm:pt>
    <dgm:pt modelId="{98CBFAF1-3B8B-4862-87A5-4E87788D7943}">
      <dgm:prSet/>
      <dgm:spPr/>
      <dgm:t>
        <a:bodyPr/>
        <a:lstStyle/>
        <a:p>
          <a:r>
            <a:rPr lang="en-US" b="1" i="0"/>
            <a:t>Resource Allocation Policies</a:t>
          </a:r>
          <a:r>
            <a:rPr lang="en-US" b="0" i="0"/>
            <a:t>: Design policies to ensure reasonable resource allocation, avoiding indefinite monopolization by any single process.</a:t>
          </a:r>
          <a:endParaRPr lang="en-US"/>
        </a:p>
      </dgm:t>
    </dgm:pt>
    <dgm:pt modelId="{C1B6FFCE-1754-48F9-87EE-D90D418CE6F7}" type="parTrans" cxnId="{92613FA7-173E-43D7-8631-8BDAE3725ACA}">
      <dgm:prSet/>
      <dgm:spPr/>
      <dgm:t>
        <a:bodyPr/>
        <a:lstStyle/>
        <a:p>
          <a:endParaRPr lang="en-US"/>
        </a:p>
      </dgm:t>
    </dgm:pt>
    <dgm:pt modelId="{28E631EE-E1AD-4A61-813C-CD71081F4472}" type="sibTrans" cxnId="{92613FA7-173E-43D7-8631-8BDAE3725ACA}">
      <dgm:prSet/>
      <dgm:spPr/>
      <dgm:t>
        <a:bodyPr/>
        <a:lstStyle/>
        <a:p>
          <a:endParaRPr lang="en-US"/>
        </a:p>
      </dgm:t>
    </dgm:pt>
    <dgm:pt modelId="{570D1B59-A579-4A1E-9973-2C7BAA9D5739}">
      <dgm:prSet/>
      <dgm:spPr/>
      <dgm:t>
        <a:bodyPr/>
        <a:lstStyle/>
        <a:p>
          <a:r>
            <a:rPr lang="en-US" b="1" i="0"/>
            <a:t>Priority Donation</a:t>
          </a:r>
          <a:r>
            <a:rPr lang="en-US" b="0" i="0"/>
            <a:t>: Allow a lower-priority process holding a resource needed by a higher-priority process to temporarily inherit the higher priority.</a:t>
          </a:r>
          <a:endParaRPr lang="en-US"/>
        </a:p>
      </dgm:t>
    </dgm:pt>
    <dgm:pt modelId="{B8ECAEA7-D545-4A15-855F-A98B8024BACE}" type="parTrans" cxnId="{F752ABDE-D0CC-4417-9E2E-DDB017CEAB56}">
      <dgm:prSet/>
      <dgm:spPr/>
      <dgm:t>
        <a:bodyPr/>
        <a:lstStyle/>
        <a:p>
          <a:endParaRPr lang="en-US"/>
        </a:p>
      </dgm:t>
    </dgm:pt>
    <dgm:pt modelId="{B96971ED-CBF3-4382-A8BF-79FF7D8D71A6}" type="sibTrans" cxnId="{F752ABDE-D0CC-4417-9E2E-DDB017CEAB56}">
      <dgm:prSet/>
      <dgm:spPr/>
      <dgm:t>
        <a:bodyPr/>
        <a:lstStyle/>
        <a:p>
          <a:endParaRPr lang="en-US"/>
        </a:p>
      </dgm:t>
    </dgm:pt>
    <dgm:pt modelId="{37D0E12A-6F5E-4F44-B420-82AB2416755D}">
      <dgm:prSet/>
      <dgm:spPr/>
      <dgm:t>
        <a:bodyPr/>
        <a:lstStyle/>
        <a:p>
          <a:r>
            <a:rPr lang="en-US" b="1" i="0"/>
            <a:t>Lock Breaking</a:t>
          </a:r>
          <a:r>
            <a:rPr lang="en-US" b="0" i="0"/>
            <a:t>: Introduce timeouts for resource allocation so that no process can hold a resource indefinitely.</a:t>
          </a:r>
          <a:endParaRPr lang="en-US"/>
        </a:p>
      </dgm:t>
    </dgm:pt>
    <dgm:pt modelId="{7DCCADF0-B4CF-4206-9154-B1E04BFD8238}" type="parTrans" cxnId="{5EF0B542-321D-4989-A8D8-CBD55333ED27}">
      <dgm:prSet/>
      <dgm:spPr/>
      <dgm:t>
        <a:bodyPr/>
        <a:lstStyle/>
        <a:p>
          <a:endParaRPr lang="en-US"/>
        </a:p>
      </dgm:t>
    </dgm:pt>
    <dgm:pt modelId="{8D216A56-A839-4896-9022-A0DBE1AB92BA}" type="sibTrans" cxnId="{5EF0B542-321D-4989-A8D8-CBD55333ED27}">
      <dgm:prSet/>
      <dgm:spPr/>
      <dgm:t>
        <a:bodyPr/>
        <a:lstStyle/>
        <a:p>
          <a:endParaRPr lang="en-US"/>
        </a:p>
      </dgm:t>
    </dgm:pt>
    <dgm:pt modelId="{07AAFFCB-FF6A-4C57-9482-5CA214E03CF8}">
      <dgm:prSet/>
      <dgm:spPr/>
      <dgm:t>
        <a:bodyPr/>
        <a:lstStyle/>
        <a:p>
          <a:r>
            <a:rPr lang="en-US" b="1" i="0"/>
            <a:t>Avoiding Indefinite Postponement</a:t>
          </a:r>
          <a:r>
            <a:rPr lang="en-US" b="0" i="0"/>
            <a:t>: Use scheduling algorithms that avoid conditions leading to starvation, such as guaranteeing each process a time slot for resource access.</a:t>
          </a:r>
          <a:endParaRPr lang="en-US"/>
        </a:p>
      </dgm:t>
    </dgm:pt>
    <dgm:pt modelId="{C3B621A3-5310-42F9-880C-2082532203DA}" type="parTrans" cxnId="{FDF221CE-C4FB-41E1-B604-5050BE2D201A}">
      <dgm:prSet/>
      <dgm:spPr/>
      <dgm:t>
        <a:bodyPr/>
        <a:lstStyle/>
        <a:p>
          <a:endParaRPr lang="en-US"/>
        </a:p>
      </dgm:t>
    </dgm:pt>
    <dgm:pt modelId="{E3212A77-6344-4BEA-999B-16D314391A88}" type="sibTrans" cxnId="{FDF221CE-C4FB-41E1-B604-5050BE2D201A}">
      <dgm:prSet/>
      <dgm:spPr/>
      <dgm:t>
        <a:bodyPr/>
        <a:lstStyle/>
        <a:p>
          <a:endParaRPr lang="en-US"/>
        </a:p>
      </dgm:t>
    </dgm:pt>
    <dgm:pt modelId="{227E46A6-03D0-224F-9332-05473FEE25D7}" type="pres">
      <dgm:prSet presAssocID="{63163D6B-0FEC-460A-838B-421F5F69FC77}" presName="linear" presStyleCnt="0">
        <dgm:presLayoutVars>
          <dgm:dir/>
          <dgm:animLvl val="lvl"/>
          <dgm:resizeHandles val="exact"/>
        </dgm:presLayoutVars>
      </dgm:prSet>
      <dgm:spPr/>
    </dgm:pt>
    <dgm:pt modelId="{83FB7285-1919-9C4B-BB2E-1DABC8884D19}" type="pres">
      <dgm:prSet presAssocID="{F575F8DA-2CFF-4B23-8FBA-573D83B2C623}" presName="parentLin" presStyleCnt="0"/>
      <dgm:spPr/>
    </dgm:pt>
    <dgm:pt modelId="{53F39C7D-3B96-084D-BBBA-538A912AB4F1}" type="pres">
      <dgm:prSet presAssocID="{F575F8DA-2CFF-4B23-8FBA-573D83B2C623}" presName="parentLeftMargin" presStyleLbl="node1" presStyleIdx="0" presStyleCnt="2"/>
      <dgm:spPr/>
    </dgm:pt>
    <dgm:pt modelId="{B45E1884-22A4-BA4D-A51E-FB5975FA3D8B}" type="pres">
      <dgm:prSet presAssocID="{F575F8DA-2CFF-4B23-8FBA-573D83B2C623}" presName="parentText" presStyleLbl="node1" presStyleIdx="0" presStyleCnt="2">
        <dgm:presLayoutVars>
          <dgm:chMax val="0"/>
          <dgm:bulletEnabled val="1"/>
        </dgm:presLayoutVars>
      </dgm:prSet>
      <dgm:spPr/>
    </dgm:pt>
    <dgm:pt modelId="{19EE717E-754F-684D-84AD-2183996E3FB0}" type="pres">
      <dgm:prSet presAssocID="{F575F8DA-2CFF-4B23-8FBA-573D83B2C623}" presName="negativeSpace" presStyleCnt="0"/>
      <dgm:spPr/>
    </dgm:pt>
    <dgm:pt modelId="{DE321829-80DB-E548-9D69-D88FEB76BF40}" type="pres">
      <dgm:prSet presAssocID="{F575F8DA-2CFF-4B23-8FBA-573D83B2C623}" presName="childText" presStyleLbl="conFgAcc1" presStyleIdx="0" presStyleCnt="2">
        <dgm:presLayoutVars>
          <dgm:bulletEnabled val="1"/>
        </dgm:presLayoutVars>
      </dgm:prSet>
      <dgm:spPr/>
    </dgm:pt>
    <dgm:pt modelId="{CAA8D6E4-FCC9-8A4A-B7AC-E35D056EE849}" type="pres">
      <dgm:prSet presAssocID="{D903C8E1-D662-4E90-BF47-2AD34597DF53}" presName="spaceBetweenRectangles" presStyleCnt="0"/>
      <dgm:spPr/>
    </dgm:pt>
    <dgm:pt modelId="{97653901-28F6-5C49-A638-7C21ED6CF000}" type="pres">
      <dgm:prSet presAssocID="{C57A0E65-4B86-44DB-9316-75D275558A1B}" presName="parentLin" presStyleCnt="0"/>
      <dgm:spPr/>
    </dgm:pt>
    <dgm:pt modelId="{D15B7E08-2107-FB49-A4DB-4F7D0A3D0601}" type="pres">
      <dgm:prSet presAssocID="{C57A0E65-4B86-44DB-9316-75D275558A1B}" presName="parentLeftMargin" presStyleLbl="node1" presStyleIdx="0" presStyleCnt="2"/>
      <dgm:spPr/>
    </dgm:pt>
    <dgm:pt modelId="{D0843822-12FB-8949-964C-AE474E33FB48}" type="pres">
      <dgm:prSet presAssocID="{C57A0E65-4B86-44DB-9316-75D275558A1B}" presName="parentText" presStyleLbl="node1" presStyleIdx="1" presStyleCnt="2">
        <dgm:presLayoutVars>
          <dgm:chMax val="0"/>
          <dgm:bulletEnabled val="1"/>
        </dgm:presLayoutVars>
      </dgm:prSet>
      <dgm:spPr/>
    </dgm:pt>
    <dgm:pt modelId="{B9033E4D-EB12-2549-8059-481A86B8D4BD}" type="pres">
      <dgm:prSet presAssocID="{C57A0E65-4B86-44DB-9316-75D275558A1B}" presName="negativeSpace" presStyleCnt="0"/>
      <dgm:spPr/>
    </dgm:pt>
    <dgm:pt modelId="{636E5AA5-D83D-AB4C-A9B6-FC473AB0F561}" type="pres">
      <dgm:prSet presAssocID="{C57A0E65-4B86-44DB-9316-75D275558A1B}" presName="childText" presStyleLbl="conFgAcc1" presStyleIdx="1" presStyleCnt="2">
        <dgm:presLayoutVars>
          <dgm:bulletEnabled val="1"/>
        </dgm:presLayoutVars>
      </dgm:prSet>
      <dgm:spPr/>
    </dgm:pt>
  </dgm:ptLst>
  <dgm:cxnLst>
    <dgm:cxn modelId="{0BD98E01-C3BE-C44A-8012-7B2EEC7CF83E}" type="presOf" srcId="{C57A0E65-4B86-44DB-9316-75D275558A1B}" destId="{D0843822-12FB-8949-964C-AE474E33FB48}" srcOrd="1" destOrd="0" presId="urn:microsoft.com/office/officeart/2005/8/layout/list1"/>
    <dgm:cxn modelId="{71E89423-52D1-4B35-A3E6-128D5989BE6F}" srcId="{C57A0E65-4B86-44DB-9316-75D275558A1B}" destId="{1424A3F2-7C20-4B97-8F8A-5C77BB4B5455}" srcOrd="0" destOrd="0" parTransId="{A9C3D1D8-6230-43E3-82C9-5F3DC011E3EB}" sibTransId="{735FCB2E-1B9B-4BD8-9931-EBCC68D9F73A}"/>
    <dgm:cxn modelId="{C52FA337-7162-49FB-85FB-55274A01CC3B}" srcId="{F575F8DA-2CFF-4B23-8FBA-573D83B2C623}" destId="{E9CA0F02-4F9D-4B26-84C6-9E72208EC502}" srcOrd="3" destOrd="0" parTransId="{E199AE7A-0A4F-4CEA-86EF-58C491A37B9D}" sibTransId="{D0903CC2-9047-4045-BB87-119049470C76}"/>
    <dgm:cxn modelId="{5EF0B542-321D-4989-A8D8-CBD55333ED27}" srcId="{C57A0E65-4B86-44DB-9316-75D275558A1B}" destId="{37D0E12A-6F5E-4F44-B420-82AB2416755D}" srcOrd="4" destOrd="0" parTransId="{7DCCADF0-B4CF-4206-9154-B1E04BFD8238}" sibTransId="{8D216A56-A839-4896-9022-A0DBE1AB92BA}"/>
    <dgm:cxn modelId="{B33B6745-6247-004A-842C-16AD3A706222}" type="presOf" srcId="{C57A0E65-4B86-44DB-9316-75D275558A1B}" destId="{D15B7E08-2107-FB49-A4DB-4F7D0A3D0601}" srcOrd="0" destOrd="0" presId="urn:microsoft.com/office/officeart/2005/8/layout/list1"/>
    <dgm:cxn modelId="{700CD057-2BC2-8148-948B-D70B7CC7C102}" type="presOf" srcId="{07AAFFCB-FF6A-4C57-9482-5CA214E03CF8}" destId="{636E5AA5-D83D-AB4C-A9B6-FC473AB0F561}" srcOrd="0" destOrd="5" presId="urn:microsoft.com/office/officeart/2005/8/layout/list1"/>
    <dgm:cxn modelId="{7FDCDE63-B30A-4643-9805-F01242FC869E}" type="presOf" srcId="{F575F8DA-2CFF-4B23-8FBA-573D83B2C623}" destId="{53F39C7D-3B96-084D-BBBA-538A912AB4F1}" srcOrd="0" destOrd="0" presId="urn:microsoft.com/office/officeart/2005/8/layout/list1"/>
    <dgm:cxn modelId="{6EED2D6D-08DF-5247-A32C-BBD76612435D}" type="presOf" srcId="{E9CA0F02-4F9D-4B26-84C6-9E72208EC502}" destId="{DE321829-80DB-E548-9D69-D88FEB76BF40}" srcOrd="0" destOrd="3" presId="urn:microsoft.com/office/officeart/2005/8/layout/list1"/>
    <dgm:cxn modelId="{39E0356E-E2E8-6A4F-92E4-B62F7CCAF7C9}" type="presOf" srcId="{9BAE1CFD-5FE4-4345-AF07-C36C7DD46D91}" destId="{DE321829-80DB-E548-9D69-D88FEB76BF40}" srcOrd="0" destOrd="1" presId="urn:microsoft.com/office/officeart/2005/8/layout/list1"/>
    <dgm:cxn modelId="{3EE26571-C53C-2E42-B7DD-EBAC345B9D5A}" type="presOf" srcId="{96934F4F-CF3E-407A-96CD-EC14EAD613EA}" destId="{DE321829-80DB-E548-9D69-D88FEB76BF40}" srcOrd="0" destOrd="2" presId="urn:microsoft.com/office/officeart/2005/8/layout/list1"/>
    <dgm:cxn modelId="{3A20257B-3CE2-8745-9827-C6DD256C1392}" type="presOf" srcId="{F73BFFA9-2660-43A9-8C51-7EE25F3B0E38}" destId="{DE321829-80DB-E548-9D69-D88FEB76BF40}" srcOrd="0" destOrd="0" presId="urn:microsoft.com/office/officeart/2005/8/layout/list1"/>
    <dgm:cxn modelId="{7CA13887-718C-9642-B9A2-CD145ECC0AB7}" type="presOf" srcId="{F575F8DA-2CFF-4B23-8FBA-573D83B2C623}" destId="{B45E1884-22A4-BA4D-A51E-FB5975FA3D8B}" srcOrd="1" destOrd="0" presId="urn:microsoft.com/office/officeart/2005/8/layout/list1"/>
    <dgm:cxn modelId="{78927C90-4BF4-473C-9DBB-CCC06E24A6BD}" srcId="{63163D6B-0FEC-460A-838B-421F5F69FC77}" destId="{C57A0E65-4B86-44DB-9316-75D275558A1B}" srcOrd="1" destOrd="0" parTransId="{D6460A0E-2E3C-4C95-AA9E-147964DDA890}" sibTransId="{E52D1E70-3D19-4BA8-9F75-BD5F15FC6ED9}"/>
    <dgm:cxn modelId="{C2677397-4925-F542-A7CA-E66BC44E6ADF}" type="presOf" srcId="{570D1B59-A579-4A1E-9973-2C7BAA9D5739}" destId="{636E5AA5-D83D-AB4C-A9B6-FC473AB0F561}" srcOrd="0" destOrd="3" presId="urn:microsoft.com/office/officeart/2005/8/layout/list1"/>
    <dgm:cxn modelId="{485E7DA0-3DFB-4C4A-B5DD-EEB8CBBE7DF8}" srcId="{F575F8DA-2CFF-4B23-8FBA-573D83B2C623}" destId="{F73BFFA9-2660-43A9-8C51-7EE25F3B0E38}" srcOrd="0" destOrd="0" parTransId="{40A1B3AD-67B0-4D1C-B62F-5016B981D5AA}" sibTransId="{0247350C-88DF-4953-9D1C-3421EE97C791}"/>
    <dgm:cxn modelId="{92613FA7-173E-43D7-8631-8BDAE3725ACA}" srcId="{C57A0E65-4B86-44DB-9316-75D275558A1B}" destId="{98CBFAF1-3B8B-4862-87A5-4E87788D7943}" srcOrd="2" destOrd="0" parTransId="{C1B6FFCE-1754-48F9-87EE-D90D418CE6F7}" sibTransId="{28E631EE-E1AD-4A61-813C-CD71081F4472}"/>
    <dgm:cxn modelId="{47F9B3A8-C209-4AC5-959F-4914CC542308}" srcId="{C57A0E65-4B86-44DB-9316-75D275558A1B}" destId="{5211A9AB-5E77-4E67-905D-12BD9AFFAE43}" srcOrd="1" destOrd="0" parTransId="{1431BA4A-E670-42AA-9DCB-DD737D610605}" sibTransId="{4E601E12-5396-4C54-A4FB-EB6A291125A8}"/>
    <dgm:cxn modelId="{2509A7BD-68ED-4721-B421-9F29D0455169}" srcId="{F575F8DA-2CFF-4B23-8FBA-573D83B2C623}" destId="{9BAE1CFD-5FE4-4345-AF07-C36C7DD46D91}" srcOrd="1" destOrd="0" parTransId="{27254AAD-C422-41D8-919A-67D6E9DD8E38}" sibTransId="{D03ED4E8-0104-431A-964B-A4D68C22AEEF}"/>
    <dgm:cxn modelId="{76FB0AC3-B882-AA4D-B9DA-B7A0151C1EB7}" type="presOf" srcId="{98CBFAF1-3B8B-4862-87A5-4E87788D7943}" destId="{636E5AA5-D83D-AB4C-A9B6-FC473AB0F561}" srcOrd="0" destOrd="2" presId="urn:microsoft.com/office/officeart/2005/8/layout/list1"/>
    <dgm:cxn modelId="{604DECC7-79DE-4E19-AF98-93F0E6132486}" srcId="{63163D6B-0FEC-460A-838B-421F5F69FC77}" destId="{F575F8DA-2CFF-4B23-8FBA-573D83B2C623}" srcOrd="0" destOrd="0" parTransId="{E032B303-2F51-4303-B1F0-ACDD29885AD7}" sibTransId="{D903C8E1-D662-4E90-BF47-2AD34597DF53}"/>
    <dgm:cxn modelId="{FDF221CE-C4FB-41E1-B604-5050BE2D201A}" srcId="{C57A0E65-4B86-44DB-9316-75D275558A1B}" destId="{07AAFFCB-FF6A-4C57-9482-5CA214E03CF8}" srcOrd="5" destOrd="0" parTransId="{C3B621A3-5310-42F9-880C-2082532203DA}" sibTransId="{E3212A77-6344-4BEA-999B-16D314391A88}"/>
    <dgm:cxn modelId="{C2EDF4D7-49A3-46EE-AFB4-58EADFA8A809}" srcId="{F575F8DA-2CFF-4B23-8FBA-573D83B2C623}" destId="{96934F4F-CF3E-407A-96CD-EC14EAD613EA}" srcOrd="2" destOrd="0" parTransId="{ECB45AA7-29F0-4AAF-85DD-B18FD67ABAC7}" sibTransId="{BBA46DFB-AEA9-42E7-89AE-C263C6D15289}"/>
    <dgm:cxn modelId="{33BB45DE-CD17-0E49-BCBF-99D25F611E94}" type="presOf" srcId="{63163D6B-0FEC-460A-838B-421F5F69FC77}" destId="{227E46A6-03D0-224F-9332-05473FEE25D7}" srcOrd="0" destOrd="0" presId="urn:microsoft.com/office/officeart/2005/8/layout/list1"/>
    <dgm:cxn modelId="{F752ABDE-D0CC-4417-9E2E-DDB017CEAB56}" srcId="{C57A0E65-4B86-44DB-9316-75D275558A1B}" destId="{570D1B59-A579-4A1E-9973-2C7BAA9D5739}" srcOrd="3" destOrd="0" parTransId="{B8ECAEA7-D545-4A15-855F-A98B8024BACE}" sibTransId="{B96971ED-CBF3-4382-A8BF-79FF7D8D71A6}"/>
    <dgm:cxn modelId="{B55F71E8-1C23-0A4E-B135-3A18D09F7940}" type="presOf" srcId="{5211A9AB-5E77-4E67-905D-12BD9AFFAE43}" destId="{636E5AA5-D83D-AB4C-A9B6-FC473AB0F561}" srcOrd="0" destOrd="1" presId="urn:microsoft.com/office/officeart/2005/8/layout/list1"/>
    <dgm:cxn modelId="{269B5BEC-E580-9A4D-8638-1455BD1C090D}" type="presOf" srcId="{37D0E12A-6F5E-4F44-B420-82AB2416755D}" destId="{636E5AA5-D83D-AB4C-A9B6-FC473AB0F561}" srcOrd="0" destOrd="4" presId="urn:microsoft.com/office/officeart/2005/8/layout/list1"/>
    <dgm:cxn modelId="{1FB040F6-54D8-9343-8588-2074D2C6FA15}" type="presOf" srcId="{1424A3F2-7C20-4B97-8F8A-5C77BB4B5455}" destId="{636E5AA5-D83D-AB4C-A9B6-FC473AB0F561}" srcOrd="0" destOrd="0" presId="urn:microsoft.com/office/officeart/2005/8/layout/list1"/>
    <dgm:cxn modelId="{EA253EF5-EB5A-3E46-99F2-126DF6808EE7}" type="presParOf" srcId="{227E46A6-03D0-224F-9332-05473FEE25D7}" destId="{83FB7285-1919-9C4B-BB2E-1DABC8884D19}" srcOrd="0" destOrd="0" presId="urn:microsoft.com/office/officeart/2005/8/layout/list1"/>
    <dgm:cxn modelId="{F7B6D1B0-16AD-B64B-A999-DA452777DEE1}" type="presParOf" srcId="{83FB7285-1919-9C4B-BB2E-1DABC8884D19}" destId="{53F39C7D-3B96-084D-BBBA-538A912AB4F1}" srcOrd="0" destOrd="0" presId="urn:microsoft.com/office/officeart/2005/8/layout/list1"/>
    <dgm:cxn modelId="{F7CEEF57-60D3-6949-9E34-821D2166D038}" type="presParOf" srcId="{83FB7285-1919-9C4B-BB2E-1DABC8884D19}" destId="{B45E1884-22A4-BA4D-A51E-FB5975FA3D8B}" srcOrd="1" destOrd="0" presId="urn:microsoft.com/office/officeart/2005/8/layout/list1"/>
    <dgm:cxn modelId="{27793BC1-2E92-D540-9F2A-6EDBDE484BB2}" type="presParOf" srcId="{227E46A6-03D0-224F-9332-05473FEE25D7}" destId="{19EE717E-754F-684D-84AD-2183996E3FB0}" srcOrd="1" destOrd="0" presId="urn:microsoft.com/office/officeart/2005/8/layout/list1"/>
    <dgm:cxn modelId="{0674739B-BD74-F840-8738-B4A0E4B228A9}" type="presParOf" srcId="{227E46A6-03D0-224F-9332-05473FEE25D7}" destId="{DE321829-80DB-E548-9D69-D88FEB76BF40}" srcOrd="2" destOrd="0" presId="urn:microsoft.com/office/officeart/2005/8/layout/list1"/>
    <dgm:cxn modelId="{61B8D5D5-9EF6-8146-A989-BEC000260164}" type="presParOf" srcId="{227E46A6-03D0-224F-9332-05473FEE25D7}" destId="{CAA8D6E4-FCC9-8A4A-B7AC-E35D056EE849}" srcOrd="3" destOrd="0" presId="urn:microsoft.com/office/officeart/2005/8/layout/list1"/>
    <dgm:cxn modelId="{709CC727-2CDB-A64A-B69F-5AB4C33DCDB3}" type="presParOf" srcId="{227E46A6-03D0-224F-9332-05473FEE25D7}" destId="{97653901-28F6-5C49-A638-7C21ED6CF000}" srcOrd="4" destOrd="0" presId="urn:microsoft.com/office/officeart/2005/8/layout/list1"/>
    <dgm:cxn modelId="{82AE6414-EC52-7241-938F-8922230C62DA}" type="presParOf" srcId="{97653901-28F6-5C49-A638-7C21ED6CF000}" destId="{D15B7E08-2107-FB49-A4DB-4F7D0A3D0601}" srcOrd="0" destOrd="0" presId="urn:microsoft.com/office/officeart/2005/8/layout/list1"/>
    <dgm:cxn modelId="{8BEBE4E7-E534-9142-BAD2-E3C4DA5C1379}" type="presParOf" srcId="{97653901-28F6-5C49-A638-7C21ED6CF000}" destId="{D0843822-12FB-8949-964C-AE474E33FB48}" srcOrd="1" destOrd="0" presId="urn:microsoft.com/office/officeart/2005/8/layout/list1"/>
    <dgm:cxn modelId="{7ED7FE39-D670-CF4C-9E53-C01D30CDEED8}" type="presParOf" srcId="{227E46A6-03D0-224F-9332-05473FEE25D7}" destId="{B9033E4D-EB12-2549-8059-481A86B8D4BD}" srcOrd="5" destOrd="0" presId="urn:microsoft.com/office/officeart/2005/8/layout/list1"/>
    <dgm:cxn modelId="{5FF2AE90-9B9C-FE4B-BE56-7CD5B1A1027C}" type="presParOf" srcId="{227E46A6-03D0-224F-9332-05473FEE25D7}" destId="{636E5AA5-D83D-AB4C-A9B6-FC473AB0F561}"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E12E292-075E-4CEE-9D8F-7654CEEE01DB}"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FDECA1D4-861F-4AC2-A5D8-DCB8DCA052CC}">
      <dgm:prSet/>
      <dgm:spPr/>
      <dgm:t>
        <a:bodyPr/>
        <a:lstStyle/>
        <a:p>
          <a:r>
            <a:rPr lang="en-US" b="1" i="0"/>
            <a:t>Characteristics of Thread Interference</a:t>
          </a:r>
          <a:r>
            <a:rPr lang="en-US" b="0" i="0"/>
            <a:t>:</a:t>
          </a:r>
          <a:endParaRPr lang="en-US"/>
        </a:p>
      </dgm:t>
    </dgm:pt>
    <dgm:pt modelId="{7E84D919-1CD4-499B-879F-FC3FA108CD0A}" type="parTrans" cxnId="{1A0C6B2B-E492-41B3-8505-618D468F168F}">
      <dgm:prSet/>
      <dgm:spPr/>
      <dgm:t>
        <a:bodyPr/>
        <a:lstStyle/>
        <a:p>
          <a:endParaRPr lang="en-US"/>
        </a:p>
      </dgm:t>
    </dgm:pt>
    <dgm:pt modelId="{772C4B68-0432-42E3-B715-861494724D43}" type="sibTrans" cxnId="{1A0C6B2B-E492-41B3-8505-618D468F168F}">
      <dgm:prSet/>
      <dgm:spPr/>
      <dgm:t>
        <a:bodyPr/>
        <a:lstStyle/>
        <a:p>
          <a:endParaRPr lang="en-US"/>
        </a:p>
      </dgm:t>
    </dgm:pt>
    <dgm:pt modelId="{4AD4A4E7-B090-4E0A-A961-83DD4F65D7A3}">
      <dgm:prSet/>
      <dgm:spPr/>
      <dgm:t>
        <a:bodyPr/>
        <a:lstStyle/>
        <a:p>
          <a:r>
            <a:rPr lang="en-US" b="1" i="0"/>
            <a:t>Inconsistent Results</a:t>
          </a:r>
          <a:r>
            <a:rPr lang="en-US" b="0" i="0"/>
            <a:t>: The outcome of operations becomes unpredictable due to concurrent modifications of shared data.</a:t>
          </a:r>
          <a:endParaRPr lang="en-US"/>
        </a:p>
      </dgm:t>
    </dgm:pt>
    <dgm:pt modelId="{F0074B10-5276-4F75-B1E5-60B82C79EA80}" type="parTrans" cxnId="{2E08C08A-EDD9-4A64-BD56-2C2378EB2691}">
      <dgm:prSet/>
      <dgm:spPr/>
      <dgm:t>
        <a:bodyPr/>
        <a:lstStyle/>
        <a:p>
          <a:endParaRPr lang="en-US"/>
        </a:p>
      </dgm:t>
    </dgm:pt>
    <dgm:pt modelId="{28A38E73-ACEB-47BE-A5E1-17201FCA99EF}" type="sibTrans" cxnId="{2E08C08A-EDD9-4A64-BD56-2C2378EB2691}">
      <dgm:prSet/>
      <dgm:spPr/>
      <dgm:t>
        <a:bodyPr/>
        <a:lstStyle/>
        <a:p>
          <a:endParaRPr lang="en-US"/>
        </a:p>
      </dgm:t>
    </dgm:pt>
    <dgm:pt modelId="{9FDB4CC3-72DD-4EC0-B8CC-1377BA36BD19}">
      <dgm:prSet/>
      <dgm:spPr/>
      <dgm:t>
        <a:bodyPr/>
        <a:lstStyle/>
        <a:p>
          <a:r>
            <a:rPr lang="en-US" b="1" i="0"/>
            <a:t>Data Corruption</a:t>
          </a:r>
          <a:r>
            <a:rPr lang="en-US" b="0" i="0"/>
            <a:t>: Simultaneous updates by threads can corrupt the data if one thread reads while another is in the midst of writing.</a:t>
          </a:r>
          <a:endParaRPr lang="en-US"/>
        </a:p>
      </dgm:t>
    </dgm:pt>
    <dgm:pt modelId="{A9A1D4C9-0FF4-45D8-9875-456C8E90BC6D}" type="parTrans" cxnId="{184A68C9-1013-4742-B2FB-3D7EC5E274E2}">
      <dgm:prSet/>
      <dgm:spPr/>
      <dgm:t>
        <a:bodyPr/>
        <a:lstStyle/>
        <a:p>
          <a:endParaRPr lang="en-US"/>
        </a:p>
      </dgm:t>
    </dgm:pt>
    <dgm:pt modelId="{A56A7468-48E8-4D89-8635-C5B48E12EBC8}" type="sibTrans" cxnId="{184A68C9-1013-4742-B2FB-3D7EC5E274E2}">
      <dgm:prSet/>
      <dgm:spPr/>
      <dgm:t>
        <a:bodyPr/>
        <a:lstStyle/>
        <a:p>
          <a:endParaRPr lang="en-US"/>
        </a:p>
      </dgm:t>
    </dgm:pt>
    <dgm:pt modelId="{19C0CED7-D4C5-4C0B-8F6F-B31197FBC540}">
      <dgm:prSet/>
      <dgm:spPr/>
      <dgm:t>
        <a:bodyPr/>
        <a:lstStyle/>
        <a:p>
          <a:r>
            <a:rPr lang="en-US" b="1" i="0"/>
            <a:t>Order of Execution Issues</a:t>
          </a:r>
          <a:r>
            <a:rPr lang="en-US" b="0" i="0"/>
            <a:t>: The final state depends on the sequence in which the threads run, which is typically non-deterministic.</a:t>
          </a:r>
          <a:endParaRPr lang="en-US"/>
        </a:p>
      </dgm:t>
    </dgm:pt>
    <dgm:pt modelId="{7E56C6EE-5227-4058-A11A-105DFB7B7F2E}" type="parTrans" cxnId="{3EFA91A5-F016-460A-8C07-61365C8C8E2F}">
      <dgm:prSet/>
      <dgm:spPr/>
      <dgm:t>
        <a:bodyPr/>
        <a:lstStyle/>
        <a:p>
          <a:endParaRPr lang="en-US"/>
        </a:p>
      </dgm:t>
    </dgm:pt>
    <dgm:pt modelId="{CD0EE4F8-B730-4C7A-8D68-727FADDFAB84}" type="sibTrans" cxnId="{3EFA91A5-F016-460A-8C07-61365C8C8E2F}">
      <dgm:prSet/>
      <dgm:spPr/>
      <dgm:t>
        <a:bodyPr/>
        <a:lstStyle/>
        <a:p>
          <a:endParaRPr lang="en-US"/>
        </a:p>
      </dgm:t>
    </dgm:pt>
    <dgm:pt modelId="{52103846-7E5B-46A0-BFB7-AB7130C5724F}">
      <dgm:prSet/>
      <dgm:spPr/>
      <dgm:t>
        <a:bodyPr/>
        <a:lstStyle/>
        <a:p>
          <a:r>
            <a:rPr lang="en-US" b="1" i="0"/>
            <a:t>Difficult Debugging</a:t>
          </a:r>
          <a:r>
            <a:rPr lang="en-US" b="0" i="0"/>
            <a:t>: Issues that arise from thread interference are often hard to replicate and troubleshoot because they may not occur every time the code is executed.</a:t>
          </a:r>
          <a:endParaRPr lang="en-US"/>
        </a:p>
      </dgm:t>
    </dgm:pt>
    <dgm:pt modelId="{F5AA3745-BFB8-4649-9ACA-37819BC977ED}" type="parTrans" cxnId="{A435D10E-7925-48D0-9D38-D879D27FE504}">
      <dgm:prSet/>
      <dgm:spPr/>
      <dgm:t>
        <a:bodyPr/>
        <a:lstStyle/>
        <a:p>
          <a:endParaRPr lang="en-US"/>
        </a:p>
      </dgm:t>
    </dgm:pt>
    <dgm:pt modelId="{C0AD254A-9BE1-4219-BC6F-322CCF52B636}" type="sibTrans" cxnId="{A435D10E-7925-48D0-9D38-D879D27FE504}">
      <dgm:prSet/>
      <dgm:spPr/>
      <dgm:t>
        <a:bodyPr/>
        <a:lstStyle/>
        <a:p>
          <a:endParaRPr lang="en-US"/>
        </a:p>
      </dgm:t>
    </dgm:pt>
    <dgm:pt modelId="{F68719C1-2EBB-49C9-8243-9225B144874F}">
      <dgm:prSet/>
      <dgm:spPr/>
      <dgm:t>
        <a:bodyPr/>
        <a:lstStyle/>
        <a:p>
          <a:r>
            <a:rPr lang="en-US" b="1" i="0"/>
            <a:t>Strategies to Prevent Thread Interference</a:t>
          </a:r>
          <a:r>
            <a:rPr lang="en-US" b="0" i="0"/>
            <a:t>:</a:t>
          </a:r>
          <a:endParaRPr lang="en-US"/>
        </a:p>
      </dgm:t>
    </dgm:pt>
    <dgm:pt modelId="{D1F0CFC3-CBA2-40CF-BF73-3DE71F77E367}" type="parTrans" cxnId="{D5F92A3D-6CCD-4CB6-A8FC-62C91E749588}">
      <dgm:prSet/>
      <dgm:spPr/>
      <dgm:t>
        <a:bodyPr/>
        <a:lstStyle/>
        <a:p>
          <a:endParaRPr lang="en-US"/>
        </a:p>
      </dgm:t>
    </dgm:pt>
    <dgm:pt modelId="{C147B471-3A3E-4385-89F0-CB09A5FBF6F9}" type="sibTrans" cxnId="{D5F92A3D-6CCD-4CB6-A8FC-62C91E749588}">
      <dgm:prSet/>
      <dgm:spPr/>
      <dgm:t>
        <a:bodyPr/>
        <a:lstStyle/>
        <a:p>
          <a:endParaRPr lang="en-US"/>
        </a:p>
      </dgm:t>
    </dgm:pt>
    <dgm:pt modelId="{453476FE-87CE-4DA6-8506-805FB880653F}">
      <dgm:prSet/>
      <dgm:spPr/>
      <dgm:t>
        <a:bodyPr/>
        <a:lstStyle/>
        <a:p>
          <a:r>
            <a:rPr lang="en-US" b="1" i="0"/>
            <a:t>Mutexes/Locks</a:t>
          </a:r>
          <a:r>
            <a:rPr lang="en-US" b="0" i="0"/>
            <a:t>: Use mutual exclusion mechanisms to ensure that only one thread can access the resource at a time.</a:t>
          </a:r>
          <a:endParaRPr lang="en-US"/>
        </a:p>
      </dgm:t>
    </dgm:pt>
    <dgm:pt modelId="{43D8B53B-73AD-410F-BC99-F0C1DCFC062C}" type="parTrans" cxnId="{1AB3F09B-F240-4206-83AF-1A8568E9691C}">
      <dgm:prSet/>
      <dgm:spPr/>
      <dgm:t>
        <a:bodyPr/>
        <a:lstStyle/>
        <a:p>
          <a:endParaRPr lang="en-US"/>
        </a:p>
      </dgm:t>
    </dgm:pt>
    <dgm:pt modelId="{276B0251-FB10-49AD-857B-4075912299B9}" type="sibTrans" cxnId="{1AB3F09B-F240-4206-83AF-1A8568E9691C}">
      <dgm:prSet/>
      <dgm:spPr/>
      <dgm:t>
        <a:bodyPr/>
        <a:lstStyle/>
        <a:p>
          <a:endParaRPr lang="en-US"/>
        </a:p>
      </dgm:t>
    </dgm:pt>
    <dgm:pt modelId="{E5B1D6C1-7591-435B-99A3-2BACFF935C54}">
      <dgm:prSet/>
      <dgm:spPr/>
      <dgm:t>
        <a:bodyPr/>
        <a:lstStyle/>
        <a:p>
          <a:r>
            <a:rPr lang="en-US" b="1" i="0"/>
            <a:t>Synchronized Blocks</a:t>
          </a:r>
          <a:r>
            <a:rPr lang="en-US" b="0" i="0"/>
            <a:t>: In languages like Java, use synchronized blocks or methods to restrict multiple threads from executing the critical section at the same time.</a:t>
          </a:r>
          <a:endParaRPr lang="en-US"/>
        </a:p>
      </dgm:t>
    </dgm:pt>
    <dgm:pt modelId="{2BAD452D-F2D3-446B-A42D-A1CA96B87E8D}" type="parTrans" cxnId="{B0600A12-1C43-4D62-A47B-F7FCFBD21222}">
      <dgm:prSet/>
      <dgm:spPr/>
      <dgm:t>
        <a:bodyPr/>
        <a:lstStyle/>
        <a:p>
          <a:endParaRPr lang="en-US"/>
        </a:p>
      </dgm:t>
    </dgm:pt>
    <dgm:pt modelId="{B21EBC6B-2567-47B2-AE18-13E68F4E2B49}" type="sibTrans" cxnId="{B0600A12-1C43-4D62-A47B-F7FCFBD21222}">
      <dgm:prSet/>
      <dgm:spPr/>
      <dgm:t>
        <a:bodyPr/>
        <a:lstStyle/>
        <a:p>
          <a:endParaRPr lang="en-US"/>
        </a:p>
      </dgm:t>
    </dgm:pt>
    <dgm:pt modelId="{8798FCD7-A38C-4887-B12F-C275D94122B6}">
      <dgm:prSet/>
      <dgm:spPr/>
      <dgm:t>
        <a:bodyPr/>
        <a:lstStyle/>
        <a:p>
          <a:r>
            <a:rPr lang="en-US" b="1" i="0"/>
            <a:t>Atomic Operations</a:t>
          </a:r>
          <a:r>
            <a:rPr lang="en-US" b="0" i="0"/>
            <a:t>: Use atomic operations provided by the programming language or library that are executed in a single step, making them indivisible.</a:t>
          </a:r>
          <a:endParaRPr lang="en-US"/>
        </a:p>
      </dgm:t>
    </dgm:pt>
    <dgm:pt modelId="{68F9C126-6E96-4EB3-81AB-84E49FEE2729}" type="parTrans" cxnId="{FA58E3E9-ED79-4548-8B43-5A1BA7E264E6}">
      <dgm:prSet/>
      <dgm:spPr/>
      <dgm:t>
        <a:bodyPr/>
        <a:lstStyle/>
        <a:p>
          <a:endParaRPr lang="en-US"/>
        </a:p>
      </dgm:t>
    </dgm:pt>
    <dgm:pt modelId="{AD04196D-3773-48C2-ACC0-554A06443B79}" type="sibTrans" cxnId="{FA58E3E9-ED79-4548-8B43-5A1BA7E264E6}">
      <dgm:prSet/>
      <dgm:spPr/>
      <dgm:t>
        <a:bodyPr/>
        <a:lstStyle/>
        <a:p>
          <a:endParaRPr lang="en-US"/>
        </a:p>
      </dgm:t>
    </dgm:pt>
    <dgm:pt modelId="{4E47BB4C-B53D-43FC-A6D6-6A6F101586C0}">
      <dgm:prSet/>
      <dgm:spPr/>
      <dgm:t>
        <a:bodyPr/>
        <a:lstStyle/>
        <a:p>
          <a:r>
            <a:rPr lang="en-US" b="1" i="0"/>
            <a:t>Reentrant Locks</a:t>
          </a:r>
          <a:r>
            <a:rPr lang="en-US" b="0" i="0"/>
            <a:t>: These allow a lock to be held by the same thread multiple times, preventing external thread interference.</a:t>
          </a:r>
          <a:endParaRPr lang="en-US"/>
        </a:p>
      </dgm:t>
    </dgm:pt>
    <dgm:pt modelId="{82FA67E7-BF7A-4902-8059-527EEA464C76}" type="parTrans" cxnId="{EB0480F5-A236-41E2-9DA6-E8E64EBC433E}">
      <dgm:prSet/>
      <dgm:spPr/>
      <dgm:t>
        <a:bodyPr/>
        <a:lstStyle/>
        <a:p>
          <a:endParaRPr lang="en-US"/>
        </a:p>
      </dgm:t>
    </dgm:pt>
    <dgm:pt modelId="{AFBBA819-10CF-472C-8028-ED039E6918EC}" type="sibTrans" cxnId="{EB0480F5-A236-41E2-9DA6-E8E64EBC433E}">
      <dgm:prSet/>
      <dgm:spPr/>
      <dgm:t>
        <a:bodyPr/>
        <a:lstStyle/>
        <a:p>
          <a:endParaRPr lang="en-US"/>
        </a:p>
      </dgm:t>
    </dgm:pt>
    <dgm:pt modelId="{4ED95037-0712-4756-985B-7011B381C11F}">
      <dgm:prSet/>
      <dgm:spPr/>
      <dgm:t>
        <a:bodyPr/>
        <a:lstStyle/>
        <a:p>
          <a:r>
            <a:rPr lang="en-US" b="1" i="0"/>
            <a:t>Read-Write Locks</a:t>
          </a:r>
          <a:r>
            <a:rPr lang="en-US" b="0" i="0"/>
            <a:t>: These locks allow multiple readers but only one writer, reducing contention when reads are more frequent than writes.</a:t>
          </a:r>
          <a:endParaRPr lang="en-US"/>
        </a:p>
      </dgm:t>
    </dgm:pt>
    <dgm:pt modelId="{DB4E23CC-B364-4DAF-AA57-E471ED06D19D}" type="parTrans" cxnId="{F16E00C1-8BC2-4036-A1E6-681A3912CD1C}">
      <dgm:prSet/>
      <dgm:spPr/>
      <dgm:t>
        <a:bodyPr/>
        <a:lstStyle/>
        <a:p>
          <a:endParaRPr lang="en-US"/>
        </a:p>
      </dgm:t>
    </dgm:pt>
    <dgm:pt modelId="{227F8BB6-0617-4EE0-BD52-1AFA5FDF2412}" type="sibTrans" cxnId="{F16E00C1-8BC2-4036-A1E6-681A3912CD1C}">
      <dgm:prSet/>
      <dgm:spPr/>
      <dgm:t>
        <a:bodyPr/>
        <a:lstStyle/>
        <a:p>
          <a:endParaRPr lang="en-US"/>
        </a:p>
      </dgm:t>
    </dgm:pt>
    <dgm:pt modelId="{DC3C2123-B02E-4AD2-9DBC-52291B815A05}">
      <dgm:prSet/>
      <dgm:spPr/>
      <dgm:t>
        <a:bodyPr/>
        <a:lstStyle/>
        <a:p>
          <a:r>
            <a:rPr lang="en-US" b="1" i="0"/>
            <a:t>Immutable Objects</a:t>
          </a:r>
          <a:r>
            <a:rPr lang="en-US" b="0" i="0"/>
            <a:t>: Design objects that don’t change after they’ve been created; immutable objects are inherently thread-safe.</a:t>
          </a:r>
          <a:endParaRPr lang="en-US"/>
        </a:p>
      </dgm:t>
    </dgm:pt>
    <dgm:pt modelId="{1DA8D9B9-A2AE-4D6C-94E2-CF6F6B1FA7DB}" type="parTrans" cxnId="{4081ED29-29C2-4A4B-9E17-761208DF9D04}">
      <dgm:prSet/>
      <dgm:spPr/>
      <dgm:t>
        <a:bodyPr/>
        <a:lstStyle/>
        <a:p>
          <a:endParaRPr lang="en-US"/>
        </a:p>
      </dgm:t>
    </dgm:pt>
    <dgm:pt modelId="{3FBA852D-0F9A-4EE5-8968-6896A7FA9AB1}" type="sibTrans" cxnId="{4081ED29-29C2-4A4B-9E17-761208DF9D04}">
      <dgm:prSet/>
      <dgm:spPr/>
      <dgm:t>
        <a:bodyPr/>
        <a:lstStyle/>
        <a:p>
          <a:endParaRPr lang="en-US"/>
        </a:p>
      </dgm:t>
    </dgm:pt>
    <dgm:pt modelId="{FF2555B5-E911-4E6E-81A9-4A26F1CFBB9B}">
      <dgm:prSet/>
      <dgm:spPr/>
      <dgm:t>
        <a:bodyPr/>
        <a:lstStyle/>
        <a:p>
          <a:r>
            <a:rPr lang="en-US" b="1" i="0"/>
            <a:t>Thread-Local Storage</a:t>
          </a:r>
          <a:r>
            <a:rPr lang="en-US" b="0" i="0"/>
            <a:t>: Use thread-local variables that are not shared between threads, eliminating the risk of interference.</a:t>
          </a:r>
          <a:endParaRPr lang="en-US"/>
        </a:p>
      </dgm:t>
    </dgm:pt>
    <dgm:pt modelId="{46933AEC-B597-4204-BD7C-0C46ED8D7021}" type="parTrans" cxnId="{53895D6B-9C43-4CBB-944C-BBACE2CF1280}">
      <dgm:prSet/>
      <dgm:spPr/>
      <dgm:t>
        <a:bodyPr/>
        <a:lstStyle/>
        <a:p>
          <a:endParaRPr lang="en-US"/>
        </a:p>
      </dgm:t>
    </dgm:pt>
    <dgm:pt modelId="{28B9B282-9EC9-4D94-B6BF-5ED23CDEEB70}" type="sibTrans" cxnId="{53895D6B-9C43-4CBB-944C-BBACE2CF1280}">
      <dgm:prSet/>
      <dgm:spPr/>
      <dgm:t>
        <a:bodyPr/>
        <a:lstStyle/>
        <a:p>
          <a:endParaRPr lang="en-US"/>
        </a:p>
      </dgm:t>
    </dgm:pt>
    <dgm:pt modelId="{102EAA86-DAEF-4A8B-B9BA-6DC68DAFEC4E}">
      <dgm:prSet/>
      <dgm:spPr/>
      <dgm:t>
        <a:bodyPr/>
        <a:lstStyle/>
        <a:p>
          <a:r>
            <a:rPr lang="en-US" b="1" i="0"/>
            <a:t>Higher-level Concurrency Controls</a:t>
          </a:r>
          <a:r>
            <a:rPr lang="en-US" b="0" i="0"/>
            <a:t>: Utilize concurrent collections and synchronization frameworks that handle the complexity of thread synchronization for you.</a:t>
          </a:r>
          <a:endParaRPr lang="en-US"/>
        </a:p>
      </dgm:t>
    </dgm:pt>
    <dgm:pt modelId="{0748B1DE-2B44-4AA5-A68F-1440592E90FA}" type="parTrans" cxnId="{5F964B11-E100-4F79-A20D-2B30C871FD38}">
      <dgm:prSet/>
      <dgm:spPr/>
      <dgm:t>
        <a:bodyPr/>
        <a:lstStyle/>
        <a:p>
          <a:endParaRPr lang="en-US"/>
        </a:p>
      </dgm:t>
    </dgm:pt>
    <dgm:pt modelId="{E772DF7A-7840-49E0-A8BF-9263FABC23FB}" type="sibTrans" cxnId="{5F964B11-E100-4F79-A20D-2B30C871FD38}">
      <dgm:prSet/>
      <dgm:spPr/>
      <dgm:t>
        <a:bodyPr/>
        <a:lstStyle/>
        <a:p>
          <a:endParaRPr lang="en-US"/>
        </a:p>
      </dgm:t>
    </dgm:pt>
    <dgm:pt modelId="{A8E4D078-0FE1-E849-B64A-A4DE4C0C3156}" type="pres">
      <dgm:prSet presAssocID="{5E12E292-075E-4CEE-9D8F-7654CEEE01DB}" presName="linear" presStyleCnt="0">
        <dgm:presLayoutVars>
          <dgm:dir/>
          <dgm:animLvl val="lvl"/>
          <dgm:resizeHandles val="exact"/>
        </dgm:presLayoutVars>
      </dgm:prSet>
      <dgm:spPr/>
    </dgm:pt>
    <dgm:pt modelId="{4393D3B5-F0BE-0A42-9F2E-99683EDBAA1C}" type="pres">
      <dgm:prSet presAssocID="{FDECA1D4-861F-4AC2-A5D8-DCB8DCA052CC}" presName="parentLin" presStyleCnt="0"/>
      <dgm:spPr/>
    </dgm:pt>
    <dgm:pt modelId="{B14D82C4-6F6C-5148-BAA0-35494B6CC3C8}" type="pres">
      <dgm:prSet presAssocID="{FDECA1D4-861F-4AC2-A5D8-DCB8DCA052CC}" presName="parentLeftMargin" presStyleLbl="node1" presStyleIdx="0" presStyleCnt="2"/>
      <dgm:spPr/>
    </dgm:pt>
    <dgm:pt modelId="{3EBEAF10-D703-8347-AFEB-6D91920C09D2}" type="pres">
      <dgm:prSet presAssocID="{FDECA1D4-861F-4AC2-A5D8-DCB8DCA052CC}" presName="parentText" presStyleLbl="node1" presStyleIdx="0" presStyleCnt="2">
        <dgm:presLayoutVars>
          <dgm:chMax val="0"/>
          <dgm:bulletEnabled val="1"/>
        </dgm:presLayoutVars>
      </dgm:prSet>
      <dgm:spPr/>
    </dgm:pt>
    <dgm:pt modelId="{B2651C3A-0647-2846-87D7-F54EF79BE922}" type="pres">
      <dgm:prSet presAssocID="{FDECA1D4-861F-4AC2-A5D8-DCB8DCA052CC}" presName="negativeSpace" presStyleCnt="0"/>
      <dgm:spPr/>
    </dgm:pt>
    <dgm:pt modelId="{313ED7A7-4D17-614B-B2AD-5D39BDC5FF9D}" type="pres">
      <dgm:prSet presAssocID="{FDECA1D4-861F-4AC2-A5D8-DCB8DCA052CC}" presName="childText" presStyleLbl="conFgAcc1" presStyleIdx="0" presStyleCnt="2">
        <dgm:presLayoutVars>
          <dgm:bulletEnabled val="1"/>
        </dgm:presLayoutVars>
      </dgm:prSet>
      <dgm:spPr/>
    </dgm:pt>
    <dgm:pt modelId="{3866A1A8-C3BE-DA40-AE2C-4390265FFD03}" type="pres">
      <dgm:prSet presAssocID="{772C4B68-0432-42E3-B715-861494724D43}" presName="spaceBetweenRectangles" presStyleCnt="0"/>
      <dgm:spPr/>
    </dgm:pt>
    <dgm:pt modelId="{647CBE97-F606-7C42-9FE7-7BBFC1D0CEB6}" type="pres">
      <dgm:prSet presAssocID="{F68719C1-2EBB-49C9-8243-9225B144874F}" presName="parentLin" presStyleCnt="0"/>
      <dgm:spPr/>
    </dgm:pt>
    <dgm:pt modelId="{ECED11BD-0914-F349-902F-4C9F5996E061}" type="pres">
      <dgm:prSet presAssocID="{F68719C1-2EBB-49C9-8243-9225B144874F}" presName="parentLeftMargin" presStyleLbl="node1" presStyleIdx="0" presStyleCnt="2"/>
      <dgm:spPr/>
    </dgm:pt>
    <dgm:pt modelId="{F8343191-CB0C-2847-BC85-3474027D4BD4}" type="pres">
      <dgm:prSet presAssocID="{F68719C1-2EBB-49C9-8243-9225B144874F}" presName="parentText" presStyleLbl="node1" presStyleIdx="1" presStyleCnt="2">
        <dgm:presLayoutVars>
          <dgm:chMax val="0"/>
          <dgm:bulletEnabled val="1"/>
        </dgm:presLayoutVars>
      </dgm:prSet>
      <dgm:spPr/>
    </dgm:pt>
    <dgm:pt modelId="{8E8D670E-3A33-BF40-8329-01F43A24235A}" type="pres">
      <dgm:prSet presAssocID="{F68719C1-2EBB-49C9-8243-9225B144874F}" presName="negativeSpace" presStyleCnt="0"/>
      <dgm:spPr/>
    </dgm:pt>
    <dgm:pt modelId="{DD440FB3-C57D-BD43-BC7C-AD4CAEB12D0B}" type="pres">
      <dgm:prSet presAssocID="{F68719C1-2EBB-49C9-8243-9225B144874F}" presName="childText" presStyleLbl="conFgAcc1" presStyleIdx="1" presStyleCnt="2">
        <dgm:presLayoutVars>
          <dgm:bulletEnabled val="1"/>
        </dgm:presLayoutVars>
      </dgm:prSet>
      <dgm:spPr/>
    </dgm:pt>
  </dgm:ptLst>
  <dgm:cxnLst>
    <dgm:cxn modelId="{CDAA4902-A4C4-904C-BD09-CED39C2A7D5B}" type="presOf" srcId="{5E12E292-075E-4CEE-9D8F-7654CEEE01DB}" destId="{A8E4D078-0FE1-E849-B64A-A4DE4C0C3156}" srcOrd="0" destOrd="0" presId="urn:microsoft.com/office/officeart/2005/8/layout/list1"/>
    <dgm:cxn modelId="{5CCE330C-7A22-A24C-8476-14F975409961}" type="presOf" srcId="{F68719C1-2EBB-49C9-8243-9225B144874F}" destId="{ECED11BD-0914-F349-902F-4C9F5996E061}" srcOrd="0" destOrd="0" presId="urn:microsoft.com/office/officeart/2005/8/layout/list1"/>
    <dgm:cxn modelId="{A435D10E-7925-48D0-9D38-D879D27FE504}" srcId="{FDECA1D4-861F-4AC2-A5D8-DCB8DCA052CC}" destId="{52103846-7E5B-46A0-BFB7-AB7130C5724F}" srcOrd="3" destOrd="0" parTransId="{F5AA3745-BFB8-4649-9ACA-37819BC977ED}" sibTransId="{C0AD254A-9BE1-4219-BC6F-322CCF52B636}"/>
    <dgm:cxn modelId="{7C6E970F-AC19-F946-9F0D-5A7701974371}" type="presOf" srcId="{4AD4A4E7-B090-4E0A-A961-83DD4F65D7A3}" destId="{313ED7A7-4D17-614B-B2AD-5D39BDC5FF9D}" srcOrd="0" destOrd="0" presId="urn:microsoft.com/office/officeart/2005/8/layout/list1"/>
    <dgm:cxn modelId="{5F964B11-E100-4F79-A20D-2B30C871FD38}" srcId="{F68719C1-2EBB-49C9-8243-9225B144874F}" destId="{102EAA86-DAEF-4A8B-B9BA-6DC68DAFEC4E}" srcOrd="7" destOrd="0" parTransId="{0748B1DE-2B44-4AA5-A68F-1440592E90FA}" sibTransId="{E772DF7A-7840-49E0-A8BF-9263FABC23FB}"/>
    <dgm:cxn modelId="{B0600A12-1C43-4D62-A47B-F7FCFBD21222}" srcId="{F68719C1-2EBB-49C9-8243-9225B144874F}" destId="{E5B1D6C1-7591-435B-99A3-2BACFF935C54}" srcOrd="1" destOrd="0" parTransId="{2BAD452D-F2D3-446B-A42D-A1CA96B87E8D}" sibTransId="{B21EBC6B-2567-47B2-AE18-13E68F4E2B49}"/>
    <dgm:cxn modelId="{4081ED29-29C2-4A4B-9E17-761208DF9D04}" srcId="{F68719C1-2EBB-49C9-8243-9225B144874F}" destId="{DC3C2123-B02E-4AD2-9DBC-52291B815A05}" srcOrd="5" destOrd="0" parTransId="{1DA8D9B9-A2AE-4D6C-94E2-CF6F6B1FA7DB}" sibTransId="{3FBA852D-0F9A-4EE5-8968-6896A7FA9AB1}"/>
    <dgm:cxn modelId="{1A0C6B2B-E492-41B3-8505-618D468F168F}" srcId="{5E12E292-075E-4CEE-9D8F-7654CEEE01DB}" destId="{FDECA1D4-861F-4AC2-A5D8-DCB8DCA052CC}" srcOrd="0" destOrd="0" parTransId="{7E84D919-1CD4-499B-879F-FC3FA108CD0A}" sibTransId="{772C4B68-0432-42E3-B715-861494724D43}"/>
    <dgm:cxn modelId="{A5B1DE34-3CEA-C048-83BF-67F9DB6AB362}" type="presOf" srcId="{8798FCD7-A38C-4887-B12F-C275D94122B6}" destId="{DD440FB3-C57D-BD43-BC7C-AD4CAEB12D0B}" srcOrd="0" destOrd="2" presId="urn:microsoft.com/office/officeart/2005/8/layout/list1"/>
    <dgm:cxn modelId="{D5F92A3D-6CCD-4CB6-A8FC-62C91E749588}" srcId="{5E12E292-075E-4CEE-9D8F-7654CEEE01DB}" destId="{F68719C1-2EBB-49C9-8243-9225B144874F}" srcOrd="1" destOrd="0" parTransId="{D1F0CFC3-CBA2-40CF-BF73-3DE71F77E367}" sibTransId="{C147B471-3A3E-4385-89F0-CB09A5FBF6F9}"/>
    <dgm:cxn modelId="{EE5A9C4C-AC22-BA44-860A-2872A95D67B8}" type="presOf" srcId="{F68719C1-2EBB-49C9-8243-9225B144874F}" destId="{F8343191-CB0C-2847-BC85-3474027D4BD4}" srcOrd="1" destOrd="0" presId="urn:microsoft.com/office/officeart/2005/8/layout/list1"/>
    <dgm:cxn modelId="{8979F051-2582-934E-B2DF-D328510FFCBD}" type="presOf" srcId="{E5B1D6C1-7591-435B-99A3-2BACFF935C54}" destId="{DD440FB3-C57D-BD43-BC7C-AD4CAEB12D0B}" srcOrd="0" destOrd="1" presId="urn:microsoft.com/office/officeart/2005/8/layout/list1"/>
    <dgm:cxn modelId="{BA19BA52-A6EF-464A-A8C5-4E975B5A7A5C}" type="presOf" srcId="{FDECA1D4-861F-4AC2-A5D8-DCB8DCA052CC}" destId="{3EBEAF10-D703-8347-AFEB-6D91920C09D2}" srcOrd="1" destOrd="0" presId="urn:microsoft.com/office/officeart/2005/8/layout/list1"/>
    <dgm:cxn modelId="{53895D6B-9C43-4CBB-944C-BBACE2CF1280}" srcId="{F68719C1-2EBB-49C9-8243-9225B144874F}" destId="{FF2555B5-E911-4E6E-81A9-4A26F1CFBB9B}" srcOrd="6" destOrd="0" parTransId="{46933AEC-B597-4204-BD7C-0C46ED8D7021}" sibTransId="{28B9B282-9EC9-4D94-B6BF-5ED23CDEEB70}"/>
    <dgm:cxn modelId="{72DB1C74-F62B-564D-BD6A-D29FEFEA4E29}" type="presOf" srcId="{102EAA86-DAEF-4A8B-B9BA-6DC68DAFEC4E}" destId="{DD440FB3-C57D-BD43-BC7C-AD4CAEB12D0B}" srcOrd="0" destOrd="7" presId="urn:microsoft.com/office/officeart/2005/8/layout/list1"/>
    <dgm:cxn modelId="{0FBC247D-78FE-3841-9DC8-F775CD1D66D6}" type="presOf" srcId="{52103846-7E5B-46A0-BFB7-AB7130C5724F}" destId="{313ED7A7-4D17-614B-B2AD-5D39BDC5FF9D}" srcOrd="0" destOrd="3" presId="urn:microsoft.com/office/officeart/2005/8/layout/list1"/>
    <dgm:cxn modelId="{B346AA81-5285-2E46-B23A-0CCB24238FEB}" type="presOf" srcId="{9FDB4CC3-72DD-4EC0-B8CC-1377BA36BD19}" destId="{313ED7A7-4D17-614B-B2AD-5D39BDC5FF9D}" srcOrd="0" destOrd="1" presId="urn:microsoft.com/office/officeart/2005/8/layout/list1"/>
    <dgm:cxn modelId="{2E08C08A-EDD9-4A64-BD56-2C2378EB2691}" srcId="{FDECA1D4-861F-4AC2-A5D8-DCB8DCA052CC}" destId="{4AD4A4E7-B090-4E0A-A961-83DD4F65D7A3}" srcOrd="0" destOrd="0" parTransId="{F0074B10-5276-4F75-B1E5-60B82C79EA80}" sibTransId="{28A38E73-ACEB-47BE-A5E1-17201FCA99EF}"/>
    <dgm:cxn modelId="{1E34FF91-0417-A347-9FEB-B7C63DDF1FA8}" type="presOf" srcId="{FF2555B5-E911-4E6E-81A9-4A26F1CFBB9B}" destId="{DD440FB3-C57D-BD43-BC7C-AD4CAEB12D0B}" srcOrd="0" destOrd="6" presId="urn:microsoft.com/office/officeart/2005/8/layout/list1"/>
    <dgm:cxn modelId="{239ED89B-1C17-9B4C-A5C7-3AED98BC3D4A}" type="presOf" srcId="{FDECA1D4-861F-4AC2-A5D8-DCB8DCA052CC}" destId="{B14D82C4-6F6C-5148-BAA0-35494B6CC3C8}" srcOrd="0" destOrd="0" presId="urn:microsoft.com/office/officeart/2005/8/layout/list1"/>
    <dgm:cxn modelId="{1AB3F09B-F240-4206-83AF-1A8568E9691C}" srcId="{F68719C1-2EBB-49C9-8243-9225B144874F}" destId="{453476FE-87CE-4DA6-8506-805FB880653F}" srcOrd="0" destOrd="0" parTransId="{43D8B53B-73AD-410F-BC99-F0C1DCFC062C}" sibTransId="{276B0251-FB10-49AD-857B-4075912299B9}"/>
    <dgm:cxn modelId="{30BE269F-CEF7-FF42-A017-A0437C7FDCA5}" type="presOf" srcId="{DC3C2123-B02E-4AD2-9DBC-52291B815A05}" destId="{DD440FB3-C57D-BD43-BC7C-AD4CAEB12D0B}" srcOrd="0" destOrd="5" presId="urn:microsoft.com/office/officeart/2005/8/layout/list1"/>
    <dgm:cxn modelId="{3EFA91A5-F016-460A-8C07-61365C8C8E2F}" srcId="{FDECA1D4-861F-4AC2-A5D8-DCB8DCA052CC}" destId="{19C0CED7-D4C5-4C0B-8F6F-B31197FBC540}" srcOrd="2" destOrd="0" parTransId="{7E56C6EE-5227-4058-A11A-105DFB7B7F2E}" sibTransId="{CD0EE4F8-B730-4C7A-8D68-727FADDFAB84}"/>
    <dgm:cxn modelId="{3626EAA7-0675-B247-B468-63CAF70F731E}" type="presOf" srcId="{4E47BB4C-B53D-43FC-A6D6-6A6F101586C0}" destId="{DD440FB3-C57D-BD43-BC7C-AD4CAEB12D0B}" srcOrd="0" destOrd="3" presId="urn:microsoft.com/office/officeart/2005/8/layout/list1"/>
    <dgm:cxn modelId="{F16E00C1-8BC2-4036-A1E6-681A3912CD1C}" srcId="{F68719C1-2EBB-49C9-8243-9225B144874F}" destId="{4ED95037-0712-4756-985B-7011B381C11F}" srcOrd="4" destOrd="0" parTransId="{DB4E23CC-B364-4DAF-AA57-E471ED06D19D}" sibTransId="{227F8BB6-0617-4EE0-BD52-1AFA5FDF2412}"/>
    <dgm:cxn modelId="{12C871C5-136D-8C49-BD84-6E2E9AC75F84}" type="presOf" srcId="{4ED95037-0712-4756-985B-7011B381C11F}" destId="{DD440FB3-C57D-BD43-BC7C-AD4CAEB12D0B}" srcOrd="0" destOrd="4" presId="urn:microsoft.com/office/officeart/2005/8/layout/list1"/>
    <dgm:cxn modelId="{2498C4C7-5ECF-7D46-8909-47976B23FE45}" type="presOf" srcId="{453476FE-87CE-4DA6-8506-805FB880653F}" destId="{DD440FB3-C57D-BD43-BC7C-AD4CAEB12D0B}" srcOrd="0" destOrd="0" presId="urn:microsoft.com/office/officeart/2005/8/layout/list1"/>
    <dgm:cxn modelId="{184A68C9-1013-4742-B2FB-3D7EC5E274E2}" srcId="{FDECA1D4-861F-4AC2-A5D8-DCB8DCA052CC}" destId="{9FDB4CC3-72DD-4EC0-B8CC-1377BA36BD19}" srcOrd="1" destOrd="0" parTransId="{A9A1D4C9-0FF4-45D8-9875-456C8E90BC6D}" sibTransId="{A56A7468-48E8-4D89-8635-C5B48E12EBC8}"/>
    <dgm:cxn modelId="{1AFF07DF-BEA7-0C4A-A694-5C1D7A77857C}" type="presOf" srcId="{19C0CED7-D4C5-4C0B-8F6F-B31197FBC540}" destId="{313ED7A7-4D17-614B-B2AD-5D39BDC5FF9D}" srcOrd="0" destOrd="2" presId="urn:microsoft.com/office/officeart/2005/8/layout/list1"/>
    <dgm:cxn modelId="{FA58E3E9-ED79-4548-8B43-5A1BA7E264E6}" srcId="{F68719C1-2EBB-49C9-8243-9225B144874F}" destId="{8798FCD7-A38C-4887-B12F-C275D94122B6}" srcOrd="2" destOrd="0" parTransId="{68F9C126-6E96-4EB3-81AB-84E49FEE2729}" sibTransId="{AD04196D-3773-48C2-ACC0-554A06443B79}"/>
    <dgm:cxn modelId="{EB0480F5-A236-41E2-9DA6-E8E64EBC433E}" srcId="{F68719C1-2EBB-49C9-8243-9225B144874F}" destId="{4E47BB4C-B53D-43FC-A6D6-6A6F101586C0}" srcOrd="3" destOrd="0" parTransId="{82FA67E7-BF7A-4902-8059-527EEA464C76}" sibTransId="{AFBBA819-10CF-472C-8028-ED039E6918EC}"/>
    <dgm:cxn modelId="{2B294719-C50F-4C46-9D1F-5272C2DB0694}" type="presParOf" srcId="{A8E4D078-0FE1-E849-B64A-A4DE4C0C3156}" destId="{4393D3B5-F0BE-0A42-9F2E-99683EDBAA1C}" srcOrd="0" destOrd="0" presId="urn:microsoft.com/office/officeart/2005/8/layout/list1"/>
    <dgm:cxn modelId="{32C6BD13-F771-A444-982F-FB78041FF821}" type="presParOf" srcId="{4393D3B5-F0BE-0A42-9F2E-99683EDBAA1C}" destId="{B14D82C4-6F6C-5148-BAA0-35494B6CC3C8}" srcOrd="0" destOrd="0" presId="urn:microsoft.com/office/officeart/2005/8/layout/list1"/>
    <dgm:cxn modelId="{01460D64-951A-3A4B-B84F-B67B1F7BBC6A}" type="presParOf" srcId="{4393D3B5-F0BE-0A42-9F2E-99683EDBAA1C}" destId="{3EBEAF10-D703-8347-AFEB-6D91920C09D2}" srcOrd="1" destOrd="0" presId="urn:microsoft.com/office/officeart/2005/8/layout/list1"/>
    <dgm:cxn modelId="{C53A08D2-FCE4-B542-B8B1-EDFF0745AAF4}" type="presParOf" srcId="{A8E4D078-0FE1-E849-B64A-A4DE4C0C3156}" destId="{B2651C3A-0647-2846-87D7-F54EF79BE922}" srcOrd="1" destOrd="0" presId="urn:microsoft.com/office/officeart/2005/8/layout/list1"/>
    <dgm:cxn modelId="{5C8D5D79-C304-DF45-991F-24C0D4BE524C}" type="presParOf" srcId="{A8E4D078-0FE1-E849-B64A-A4DE4C0C3156}" destId="{313ED7A7-4D17-614B-B2AD-5D39BDC5FF9D}" srcOrd="2" destOrd="0" presId="urn:microsoft.com/office/officeart/2005/8/layout/list1"/>
    <dgm:cxn modelId="{86D6D38A-F31F-514C-99B8-6B134680BB20}" type="presParOf" srcId="{A8E4D078-0FE1-E849-B64A-A4DE4C0C3156}" destId="{3866A1A8-C3BE-DA40-AE2C-4390265FFD03}" srcOrd="3" destOrd="0" presId="urn:microsoft.com/office/officeart/2005/8/layout/list1"/>
    <dgm:cxn modelId="{177DF162-31BC-6941-8730-1C6B28367606}" type="presParOf" srcId="{A8E4D078-0FE1-E849-B64A-A4DE4C0C3156}" destId="{647CBE97-F606-7C42-9FE7-7BBFC1D0CEB6}" srcOrd="4" destOrd="0" presId="urn:microsoft.com/office/officeart/2005/8/layout/list1"/>
    <dgm:cxn modelId="{7AE2D69E-B07F-9844-ABE5-5E694098BA1B}" type="presParOf" srcId="{647CBE97-F606-7C42-9FE7-7BBFC1D0CEB6}" destId="{ECED11BD-0914-F349-902F-4C9F5996E061}" srcOrd="0" destOrd="0" presId="urn:microsoft.com/office/officeart/2005/8/layout/list1"/>
    <dgm:cxn modelId="{C1A5E1E6-1DD4-BA4A-A13B-4675AAC8A301}" type="presParOf" srcId="{647CBE97-F606-7C42-9FE7-7BBFC1D0CEB6}" destId="{F8343191-CB0C-2847-BC85-3474027D4BD4}" srcOrd="1" destOrd="0" presId="urn:microsoft.com/office/officeart/2005/8/layout/list1"/>
    <dgm:cxn modelId="{4F2D394E-0ACE-534B-93A4-4DE603175763}" type="presParOf" srcId="{A8E4D078-0FE1-E849-B64A-A4DE4C0C3156}" destId="{8E8D670E-3A33-BF40-8329-01F43A24235A}" srcOrd="5" destOrd="0" presId="urn:microsoft.com/office/officeart/2005/8/layout/list1"/>
    <dgm:cxn modelId="{E0C36FCF-0165-9045-9E10-89B59CAD0EE4}" type="presParOf" srcId="{A8E4D078-0FE1-E849-B64A-A4DE4C0C3156}" destId="{DD440FB3-C57D-BD43-BC7C-AD4CAEB12D0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D2E8E-3C76-4E45-84C0-B263D15639A5}">
      <dsp:nvSpPr>
        <dsp:cNvPr id="0" name=""/>
        <dsp:cNvSpPr/>
      </dsp:nvSpPr>
      <dsp:spPr>
        <a:xfrm rot="5400000">
          <a:off x="7236666" y="-2906320"/>
          <a:ext cx="1274694" cy="741083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Hardware: single CPU, single DRAM, single I/O devices</a:t>
          </a:r>
        </a:p>
        <a:p>
          <a:pPr marL="228600" lvl="1" indent="-228600" algn="l" defTabSz="977900">
            <a:lnSpc>
              <a:spcPct val="90000"/>
            </a:lnSpc>
            <a:spcBef>
              <a:spcPct val="0"/>
            </a:spcBef>
            <a:spcAft>
              <a:spcPct val="15000"/>
            </a:spcAft>
            <a:buChar char="•"/>
          </a:pPr>
          <a:r>
            <a:rPr lang="en-US" sz="2200" kern="1200" dirty="0"/>
            <a:t>Multiprogramming API: users think they have exclusive access to machine</a:t>
          </a:r>
        </a:p>
      </dsp:txBody>
      <dsp:txXfrm rot="-5400000">
        <a:off x="4168596" y="223975"/>
        <a:ext cx="7348611" cy="1150244"/>
      </dsp:txXfrm>
    </dsp:sp>
    <dsp:sp modelId="{9AB4D9AD-88EF-A545-A48D-14AB7C725C5E}">
      <dsp:nvSpPr>
        <dsp:cNvPr id="0" name=""/>
        <dsp:cNvSpPr/>
      </dsp:nvSpPr>
      <dsp:spPr>
        <a:xfrm>
          <a:off x="0" y="2414"/>
          <a:ext cx="4168595" cy="15933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The basic problem of concurrency involves resources:</a:t>
          </a:r>
        </a:p>
      </dsp:txBody>
      <dsp:txXfrm>
        <a:off x="77782" y="80196"/>
        <a:ext cx="4013031" cy="1437803"/>
      </dsp:txXfrm>
    </dsp:sp>
    <dsp:sp modelId="{CA7148BC-0209-9B4B-89C0-EE1B61C2CB06}">
      <dsp:nvSpPr>
        <dsp:cNvPr id="0" name=""/>
        <dsp:cNvSpPr/>
      </dsp:nvSpPr>
      <dsp:spPr>
        <a:xfrm rot="5400000">
          <a:off x="7236666" y="-1233283"/>
          <a:ext cx="1274694" cy="741083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Multiple users, I/O interrupts, …</a:t>
          </a:r>
        </a:p>
        <a:p>
          <a:pPr marL="228600" lvl="1" indent="-228600" algn="l" defTabSz="977900">
            <a:lnSpc>
              <a:spcPct val="90000"/>
            </a:lnSpc>
            <a:spcBef>
              <a:spcPct val="0"/>
            </a:spcBef>
            <a:spcAft>
              <a:spcPct val="15000"/>
            </a:spcAft>
            <a:buChar char="•"/>
          </a:pPr>
          <a:r>
            <a:rPr lang="en-US" sz="2200" kern="1200" dirty="0"/>
            <a:t>How can keep this straight?</a:t>
          </a:r>
        </a:p>
      </dsp:txBody>
      <dsp:txXfrm rot="-5400000">
        <a:off x="4168596" y="1897012"/>
        <a:ext cx="7348611" cy="1150244"/>
      </dsp:txXfrm>
    </dsp:sp>
    <dsp:sp modelId="{ADE874F0-734D-2A4B-BD72-1BE3018741B8}">
      <dsp:nvSpPr>
        <dsp:cNvPr id="0" name=""/>
        <dsp:cNvSpPr/>
      </dsp:nvSpPr>
      <dsp:spPr>
        <a:xfrm>
          <a:off x="0" y="1675450"/>
          <a:ext cx="4168595" cy="15933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OS Has to coordinate all activity</a:t>
          </a:r>
        </a:p>
      </dsp:txBody>
      <dsp:txXfrm>
        <a:off x="77782" y="1753232"/>
        <a:ext cx="4013031" cy="1437803"/>
      </dsp:txXfrm>
    </dsp:sp>
    <dsp:sp modelId="{BBD08994-F4A0-984F-89C7-81F5597CB1C4}">
      <dsp:nvSpPr>
        <dsp:cNvPr id="0" name=""/>
        <dsp:cNvSpPr/>
      </dsp:nvSpPr>
      <dsp:spPr>
        <a:xfrm rot="5400000">
          <a:off x="7236666" y="439752"/>
          <a:ext cx="1274694" cy="741083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Decompose hard problem into simpler ones</a:t>
          </a:r>
        </a:p>
        <a:p>
          <a:pPr marL="228600" lvl="1" indent="-228600" algn="l" defTabSz="977900">
            <a:lnSpc>
              <a:spcPct val="90000"/>
            </a:lnSpc>
            <a:spcBef>
              <a:spcPct val="0"/>
            </a:spcBef>
            <a:spcAft>
              <a:spcPct val="15000"/>
            </a:spcAft>
            <a:buChar char="•"/>
          </a:pPr>
          <a:r>
            <a:rPr lang="en-US" sz="2200" kern="1200"/>
            <a:t>Abstract the notion of an executing program</a:t>
          </a:r>
        </a:p>
        <a:p>
          <a:pPr marL="228600" lvl="1" indent="-228600" algn="l" defTabSz="977900">
            <a:lnSpc>
              <a:spcPct val="90000"/>
            </a:lnSpc>
            <a:spcBef>
              <a:spcPct val="0"/>
            </a:spcBef>
            <a:spcAft>
              <a:spcPct val="15000"/>
            </a:spcAft>
            <a:buChar char="•"/>
          </a:pPr>
          <a:r>
            <a:rPr lang="en-US" sz="2200" kern="1200"/>
            <a:t>Then, worry about multiplexing these abstract machines</a:t>
          </a:r>
        </a:p>
      </dsp:txBody>
      <dsp:txXfrm rot="-5400000">
        <a:off x="4168596" y="3570048"/>
        <a:ext cx="7348611" cy="1150244"/>
      </dsp:txXfrm>
    </dsp:sp>
    <dsp:sp modelId="{9329F816-F67F-B54A-8597-330D09B937D2}">
      <dsp:nvSpPr>
        <dsp:cNvPr id="0" name=""/>
        <dsp:cNvSpPr/>
      </dsp:nvSpPr>
      <dsp:spPr>
        <a:xfrm>
          <a:off x="0" y="3348486"/>
          <a:ext cx="4168595" cy="15933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Basic Idea: Use Virtual Machine abstraction</a:t>
          </a:r>
        </a:p>
      </dsp:txBody>
      <dsp:txXfrm>
        <a:off x="77782" y="3426268"/>
        <a:ext cx="4013031" cy="143780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C2F06-4811-AC4B-A03A-33A5C18750EF}">
      <dsp:nvSpPr>
        <dsp:cNvPr id="0" name=""/>
        <dsp:cNvSpPr/>
      </dsp:nvSpPr>
      <dsp:spPr>
        <a:xfrm>
          <a:off x="56" y="42978"/>
          <a:ext cx="5410896" cy="43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0" i="0" kern="1200"/>
            <a:t>Characteristics of context switch overhead:</a:t>
          </a:r>
          <a:endParaRPr lang="en-US" sz="1500" kern="1200"/>
        </a:p>
      </dsp:txBody>
      <dsp:txXfrm>
        <a:off x="56" y="42978"/>
        <a:ext cx="5410896" cy="432000"/>
      </dsp:txXfrm>
    </dsp:sp>
    <dsp:sp modelId="{F3D3CFE3-80E0-6E4A-8F39-83648B8F960D}">
      <dsp:nvSpPr>
        <dsp:cNvPr id="0" name=""/>
        <dsp:cNvSpPr/>
      </dsp:nvSpPr>
      <dsp:spPr>
        <a:xfrm>
          <a:off x="56" y="474978"/>
          <a:ext cx="5410896" cy="442631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b="1" i="0" kern="1200"/>
            <a:t>Increased Latency</a:t>
          </a:r>
          <a:r>
            <a:rPr lang="en-US" sz="1500" b="0" i="0" kern="1200"/>
            <a:t>: Context switches add delay as the CPU pauses execution of the current task, saves its state, and then loads the state of the next task.</a:t>
          </a:r>
          <a:endParaRPr lang="en-US" sz="1500" kern="1200"/>
        </a:p>
        <a:p>
          <a:pPr marL="114300" lvl="1" indent="-114300" algn="l" defTabSz="666750">
            <a:lnSpc>
              <a:spcPct val="90000"/>
            </a:lnSpc>
            <a:spcBef>
              <a:spcPct val="0"/>
            </a:spcBef>
            <a:spcAft>
              <a:spcPct val="15000"/>
            </a:spcAft>
            <a:buChar char="•"/>
          </a:pPr>
          <a:r>
            <a:rPr lang="en-US" sz="1500" b="1" i="0" kern="1200"/>
            <a:t>CPU Time Consumption</a:t>
          </a:r>
          <a:r>
            <a:rPr lang="en-US" sz="1500" b="0" i="0" kern="1200"/>
            <a:t>: Context switches require CPU cycles to execute, temporarily taking processing time away from actual task execution.</a:t>
          </a:r>
          <a:endParaRPr lang="en-US" sz="1500" kern="1200"/>
        </a:p>
        <a:p>
          <a:pPr marL="114300" lvl="1" indent="-114300" algn="l" defTabSz="666750">
            <a:lnSpc>
              <a:spcPct val="90000"/>
            </a:lnSpc>
            <a:spcBef>
              <a:spcPct val="0"/>
            </a:spcBef>
            <a:spcAft>
              <a:spcPct val="15000"/>
            </a:spcAft>
            <a:buChar char="•"/>
          </a:pPr>
          <a:r>
            <a:rPr lang="en-US" sz="1500" b="1" i="0" kern="1200"/>
            <a:t>Cache Inefficiency</a:t>
          </a:r>
          <a:r>
            <a:rPr lang="en-US" sz="1500" b="0" i="0" kern="1200"/>
            <a:t>: Frequent context switches can lead to cache thrashing where the cache is repeatedly loaded with data from different processes, reducing cache hit rates.</a:t>
          </a:r>
          <a:endParaRPr lang="en-US" sz="1500" kern="1200"/>
        </a:p>
        <a:p>
          <a:pPr marL="114300" lvl="1" indent="-114300" algn="l" defTabSz="666750">
            <a:lnSpc>
              <a:spcPct val="90000"/>
            </a:lnSpc>
            <a:spcBef>
              <a:spcPct val="0"/>
            </a:spcBef>
            <a:spcAft>
              <a:spcPct val="15000"/>
            </a:spcAft>
            <a:buChar char="•"/>
          </a:pPr>
          <a:r>
            <a:rPr lang="en-US" sz="1500" b="1" i="0" kern="1200"/>
            <a:t>Resource Intensiveness</a:t>
          </a:r>
          <a:r>
            <a:rPr lang="en-US" sz="1500" b="0" i="0" kern="1200"/>
            <a:t>: The operations of saving and restoring state, particularly for complex processes, can consume significant system resources.</a:t>
          </a:r>
          <a:endParaRPr lang="en-US" sz="1500" kern="1200"/>
        </a:p>
        <a:p>
          <a:pPr marL="114300" lvl="1" indent="-114300" algn="l" defTabSz="666750">
            <a:lnSpc>
              <a:spcPct val="90000"/>
            </a:lnSpc>
            <a:spcBef>
              <a:spcPct val="0"/>
            </a:spcBef>
            <a:spcAft>
              <a:spcPct val="15000"/>
            </a:spcAft>
            <a:buChar char="•"/>
          </a:pPr>
          <a:r>
            <a:rPr lang="en-US" sz="1500" b="1" i="0" kern="1200"/>
            <a:t>Throughput Reduction</a:t>
          </a:r>
          <a:r>
            <a:rPr lang="en-US" sz="1500" b="0" i="0" kern="1200"/>
            <a:t>: High rates of context switching can reduce overall system throughput due to the CPU spending more time switching than executing tasks.</a:t>
          </a:r>
          <a:endParaRPr lang="en-US" sz="1500" kern="1200"/>
        </a:p>
      </dsp:txBody>
      <dsp:txXfrm>
        <a:off x="56" y="474978"/>
        <a:ext cx="5410896" cy="4426312"/>
      </dsp:txXfrm>
    </dsp:sp>
    <dsp:sp modelId="{36712100-914E-2244-AE1E-2D91E9EC06EB}">
      <dsp:nvSpPr>
        <dsp:cNvPr id="0" name=""/>
        <dsp:cNvSpPr/>
      </dsp:nvSpPr>
      <dsp:spPr>
        <a:xfrm>
          <a:off x="6168478" y="42978"/>
          <a:ext cx="5410896" cy="43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0" i="0" kern="1200"/>
            <a:t>Prevention and mitigation strategies:</a:t>
          </a:r>
          <a:endParaRPr lang="en-US" sz="1500" kern="1200"/>
        </a:p>
      </dsp:txBody>
      <dsp:txXfrm>
        <a:off x="6168478" y="42978"/>
        <a:ext cx="5410896" cy="432000"/>
      </dsp:txXfrm>
    </dsp:sp>
    <dsp:sp modelId="{C085FB33-7146-8F48-8EC2-815FD6E1540F}">
      <dsp:nvSpPr>
        <dsp:cNvPr id="0" name=""/>
        <dsp:cNvSpPr/>
      </dsp:nvSpPr>
      <dsp:spPr>
        <a:xfrm>
          <a:off x="6168478" y="474978"/>
          <a:ext cx="5410896" cy="442631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b="1" i="0" kern="1200"/>
            <a:t>Thread Prioritization</a:t>
          </a:r>
          <a:r>
            <a:rPr lang="en-US" sz="1500" b="0" i="0" kern="1200"/>
            <a:t>: Assign priorities to threads to minimize context switching between high and low priority threads unnecessarily.</a:t>
          </a:r>
          <a:endParaRPr lang="en-US" sz="1500" kern="1200"/>
        </a:p>
        <a:p>
          <a:pPr marL="114300" lvl="1" indent="-114300" algn="l" defTabSz="666750">
            <a:lnSpc>
              <a:spcPct val="90000"/>
            </a:lnSpc>
            <a:spcBef>
              <a:spcPct val="0"/>
            </a:spcBef>
            <a:spcAft>
              <a:spcPct val="15000"/>
            </a:spcAft>
            <a:buChar char="•"/>
          </a:pPr>
          <a:r>
            <a:rPr lang="en-US" sz="1500" b="1" i="0" kern="1200"/>
            <a:t>Thread Affinity</a:t>
          </a:r>
          <a:r>
            <a:rPr lang="en-US" sz="1500" b="0" i="0" kern="1200"/>
            <a:t>: Bind threads to specific CPUs or cores to minimize cache invalidation and maximize cache usage.</a:t>
          </a:r>
          <a:endParaRPr lang="en-US" sz="1500" kern="1200"/>
        </a:p>
        <a:p>
          <a:pPr marL="114300" lvl="1" indent="-114300" algn="l" defTabSz="666750">
            <a:lnSpc>
              <a:spcPct val="90000"/>
            </a:lnSpc>
            <a:spcBef>
              <a:spcPct val="0"/>
            </a:spcBef>
            <a:spcAft>
              <a:spcPct val="15000"/>
            </a:spcAft>
            <a:buChar char="•"/>
          </a:pPr>
          <a:r>
            <a:rPr lang="en-US" sz="1500" b="1" i="0" kern="1200"/>
            <a:t>Concurrency Control</a:t>
          </a:r>
          <a:r>
            <a:rPr lang="en-US" sz="1500" b="0" i="0" kern="1200"/>
            <a:t>: Implement concurrency mechanisms like semaphores, mutexes, and locks to manage access to shared resources and minimize unnecessary context switching.</a:t>
          </a:r>
          <a:endParaRPr lang="en-US" sz="1500" kern="1200"/>
        </a:p>
        <a:p>
          <a:pPr marL="114300" lvl="1" indent="-114300" algn="l" defTabSz="666750">
            <a:lnSpc>
              <a:spcPct val="90000"/>
            </a:lnSpc>
            <a:spcBef>
              <a:spcPct val="0"/>
            </a:spcBef>
            <a:spcAft>
              <a:spcPct val="15000"/>
            </a:spcAft>
            <a:buChar char="•"/>
          </a:pPr>
          <a:r>
            <a:rPr lang="en-US" sz="1500" b="1" i="0" kern="1200"/>
            <a:t>Optimize Scheduling Algorithms</a:t>
          </a:r>
          <a:r>
            <a:rPr lang="en-US" sz="1500" b="0" i="0" kern="1200"/>
            <a:t>: Use advanced CPU scheduling algorithms that reduce context switching by grouping similar processes or extending process execution times.</a:t>
          </a:r>
          <a:endParaRPr lang="en-US" sz="1500" kern="1200"/>
        </a:p>
        <a:p>
          <a:pPr marL="114300" lvl="1" indent="-114300" algn="l" defTabSz="666750">
            <a:lnSpc>
              <a:spcPct val="90000"/>
            </a:lnSpc>
            <a:spcBef>
              <a:spcPct val="0"/>
            </a:spcBef>
            <a:spcAft>
              <a:spcPct val="15000"/>
            </a:spcAft>
            <a:buChar char="•"/>
          </a:pPr>
          <a:r>
            <a:rPr lang="en-US" sz="1500" b="1" i="0" kern="1200"/>
            <a:t>Efficient I/O Management</a:t>
          </a:r>
          <a:r>
            <a:rPr lang="en-US" sz="1500" b="0" i="0" kern="1200"/>
            <a:t>: Design systems to handle I/O operations efficiently, possibly using asynchronous I/O to avoid blocking threads.</a:t>
          </a:r>
          <a:endParaRPr lang="en-US" sz="1500" kern="1200"/>
        </a:p>
        <a:p>
          <a:pPr marL="114300" lvl="1" indent="-114300" algn="l" defTabSz="666750">
            <a:lnSpc>
              <a:spcPct val="90000"/>
            </a:lnSpc>
            <a:spcBef>
              <a:spcPct val="0"/>
            </a:spcBef>
            <a:spcAft>
              <a:spcPct val="15000"/>
            </a:spcAft>
            <a:buChar char="•"/>
          </a:pPr>
          <a:r>
            <a:rPr lang="en-US" sz="1500" b="1" i="0" kern="1200"/>
            <a:t>Balance Load</a:t>
          </a:r>
          <a:r>
            <a:rPr lang="en-US" sz="1500" b="0" i="0" kern="1200"/>
            <a:t>: Ensure an even distribution of tasks across CPUs and cores to prevent some from being idle while others are overburdened with context switching.</a:t>
          </a:r>
          <a:endParaRPr lang="en-US" sz="1500" kern="1200"/>
        </a:p>
        <a:p>
          <a:pPr marL="114300" lvl="1" indent="-114300" algn="l" defTabSz="666750">
            <a:lnSpc>
              <a:spcPct val="90000"/>
            </a:lnSpc>
            <a:spcBef>
              <a:spcPct val="0"/>
            </a:spcBef>
            <a:spcAft>
              <a:spcPct val="15000"/>
            </a:spcAft>
            <a:buChar char="•"/>
          </a:pPr>
          <a:r>
            <a:rPr lang="en-US" sz="1500" b="1" i="0" kern="1200"/>
            <a:t>Reduce Overheads</a:t>
          </a:r>
          <a:r>
            <a:rPr lang="en-US" sz="1500" b="0" i="0" kern="1200"/>
            <a:t>: Optimize system code, such as kernel routines, to make context switches as lightweight as possible.</a:t>
          </a:r>
          <a:endParaRPr lang="en-US" sz="1500" kern="1200"/>
        </a:p>
      </dsp:txBody>
      <dsp:txXfrm>
        <a:off x="6168478" y="474978"/>
        <a:ext cx="5410896" cy="442631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DEC8F-3FC8-2547-9C76-8C63AD8C4B3F}">
      <dsp:nvSpPr>
        <dsp:cNvPr id="0" name=""/>
        <dsp:cNvSpPr/>
      </dsp:nvSpPr>
      <dsp:spPr>
        <a:xfrm>
          <a:off x="0" y="0"/>
          <a:ext cx="11617531"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4D9DECE-E4BE-8248-923B-2D941CFE28F6}">
      <dsp:nvSpPr>
        <dsp:cNvPr id="0" name=""/>
        <dsp:cNvSpPr/>
      </dsp:nvSpPr>
      <dsp:spPr>
        <a:xfrm>
          <a:off x="0" y="0"/>
          <a:ext cx="11617531" cy="605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Web Servers</a:t>
          </a:r>
          <a:r>
            <a:rPr lang="en-US" sz="1700" b="0" i="0" kern="1200"/>
            <a:t>: Handling multiple user requests simultaneously to serve web pages efficiently.</a:t>
          </a:r>
          <a:endParaRPr lang="en-US" sz="1700" kern="1200"/>
        </a:p>
      </dsp:txBody>
      <dsp:txXfrm>
        <a:off x="0" y="0"/>
        <a:ext cx="11617531" cy="605333"/>
      </dsp:txXfrm>
    </dsp:sp>
    <dsp:sp modelId="{FC7503B8-A702-E546-8278-659B328CAC22}">
      <dsp:nvSpPr>
        <dsp:cNvPr id="0" name=""/>
        <dsp:cNvSpPr/>
      </dsp:nvSpPr>
      <dsp:spPr>
        <a:xfrm>
          <a:off x="0" y="605333"/>
          <a:ext cx="11617531"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CD14198-CD14-2649-8DDA-F663ED08B347}">
      <dsp:nvSpPr>
        <dsp:cNvPr id="0" name=""/>
        <dsp:cNvSpPr/>
      </dsp:nvSpPr>
      <dsp:spPr>
        <a:xfrm>
          <a:off x="0" y="605333"/>
          <a:ext cx="11617531" cy="605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Database Systems</a:t>
          </a:r>
          <a:r>
            <a:rPr lang="en-US" sz="1700" b="0" i="0" kern="1200"/>
            <a:t>: Allowing concurrent access to databases for reading and writing operations, enhancing performance and user experience.</a:t>
          </a:r>
          <a:endParaRPr lang="en-US" sz="1700" kern="1200"/>
        </a:p>
      </dsp:txBody>
      <dsp:txXfrm>
        <a:off x="0" y="605333"/>
        <a:ext cx="11617531" cy="605333"/>
      </dsp:txXfrm>
    </dsp:sp>
    <dsp:sp modelId="{C17F1B53-DF2A-3440-9E18-16F78B6FE815}">
      <dsp:nvSpPr>
        <dsp:cNvPr id="0" name=""/>
        <dsp:cNvSpPr/>
      </dsp:nvSpPr>
      <dsp:spPr>
        <a:xfrm>
          <a:off x="0" y="1210667"/>
          <a:ext cx="11617531"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9F1612E-B548-0848-93C6-76DE73494709}">
      <dsp:nvSpPr>
        <dsp:cNvPr id="0" name=""/>
        <dsp:cNvSpPr/>
      </dsp:nvSpPr>
      <dsp:spPr>
        <a:xfrm>
          <a:off x="0" y="1210667"/>
          <a:ext cx="11617531" cy="605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Real-Time Systems</a:t>
          </a:r>
          <a:r>
            <a:rPr lang="en-US" sz="1700" b="0" i="0" kern="1200"/>
            <a:t>: In systems like air traffic control or patient monitoring, tasks need to be executed concurrently to respond to real-time events.</a:t>
          </a:r>
          <a:endParaRPr lang="en-US" sz="1700" kern="1200"/>
        </a:p>
      </dsp:txBody>
      <dsp:txXfrm>
        <a:off x="0" y="1210667"/>
        <a:ext cx="11617531" cy="605333"/>
      </dsp:txXfrm>
    </dsp:sp>
    <dsp:sp modelId="{BA7D69FF-E3F1-1747-AB2B-6E9327A350D5}">
      <dsp:nvSpPr>
        <dsp:cNvPr id="0" name=""/>
        <dsp:cNvSpPr/>
      </dsp:nvSpPr>
      <dsp:spPr>
        <a:xfrm>
          <a:off x="0" y="1816000"/>
          <a:ext cx="11617531"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AD2353F-D82A-A840-93BA-10B02E0AAA6F}">
      <dsp:nvSpPr>
        <dsp:cNvPr id="0" name=""/>
        <dsp:cNvSpPr/>
      </dsp:nvSpPr>
      <dsp:spPr>
        <a:xfrm>
          <a:off x="0" y="1816000"/>
          <a:ext cx="11617531" cy="605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Operating Systems</a:t>
          </a:r>
          <a:r>
            <a:rPr lang="en-US" sz="1700" b="0" i="0" kern="1200"/>
            <a:t>: Running multiple applications and services at once, managing resources like CPU, memory, and I/O effectively.</a:t>
          </a:r>
          <a:endParaRPr lang="en-US" sz="1700" kern="1200"/>
        </a:p>
      </dsp:txBody>
      <dsp:txXfrm>
        <a:off x="0" y="1816000"/>
        <a:ext cx="11617531" cy="605333"/>
      </dsp:txXfrm>
    </dsp:sp>
    <dsp:sp modelId="{C2194B60-9BF8-0E46-9CCC-6340AB149B71}">
      <dsp:nvSpPr>
        <dsp:cNvPr id="0" name=""/>
        <dsp:cNvSpPr/>
      </dsp:nvSpPr>
      <dsp:spPr>
        <a:xfrm>
          <a:off x="0" y="2421334"/>
          <a:ext cx="11617531"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5C8E05D-0F9B-0A43-AF50-0952A57BDE9B}">
      <dsp:nvSpPr>
        <dsp:cNvPr id="0" name=""/>
        <dsp:cNvSpPr/>
      </dsp:nvSpPr>
      <dsp:spPr>
        <a:xfrm>
          <a:off x="0" y="2421334"/>
          <a:ext cx="11617531" cy="605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Multimedia Applications</a:t>
          </a:r>
          <a:r>
            <a:rPr lang="en-US" sz="1700" b="0" i="0" kern="1200"/>
            <a:t>: Streaming audio and video where different streams are processed in parallel to synchronize playback.</a:t>
          </a:r>
          <a:endParaRPr lang="en-US" sz="1700" kern="1200"/>
        </a:p>
      </dsp:txBody>
      <dsp:txXfrm>
        <a:off x="0" y="2421334"/>
        <a:ext cx="11617531" cy="605333"/>
      </dsp:txXfrm>
    </dsp:sp>
    <dsp:sp modelId="{F99C7D33-1D33-DC42-988C-2BE44419B0DA}">
      <dsp:nvSpPr>
        <dsp:cNvPr id="0" name=""/>
        <dsp:cNvSpPr/>
      </dsp:nvSpPr>
      <dsp:spPr>
        <a:xfrm>
          <a:off x="0" y="3026668"/>
          <a:ext cx="11617531"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B2E9E46-24F2-9847-85B3-CE222C5086F3}">
      <dsp:nvSpPr>
        <dsp:cNvPr id="0" name=""/>
        <dsp:cNvSpPr/>
      </dsp:nvSpPr>
      <dsp:spPr>
        <a:xfrm>
          <a:off x="0" y="3026668"/>
          <a:ext cx="11617531" cy="605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Financial Trading Systems</a:t>
          </a:r>
          <a:r>
            <a:rPr lang="en-US" sz="1700" b="0" i="0" kern="1200"/>
            <a:t>: Processing numerous trades and transactions concurrently to ensure market stability and timely updates.</a:t>
          </a:r>
          <a:endParaRPr lang="en-US" sz="1700" kern="1200"/>
        </a:p>
      </dsp:txBody>
      <dsp:txXfrm>
        <a:off x="0" y="3026668"/>
        <a:ext cx="11617531" cy="605333"/>
      </dsp:txXfrm>
    </dsp:sp>
    <dsp:sp modelId="{E93FA6D7-C56C-0D45-A404-3AF6873C4723}">
      <dsp:nvSpPr>
        <dsp:cNvPr id="0" name=""/>
        <dsp:cNvSpPr/>
      </dsp:nvSpPr>
      <dsp:spPr>
        <a:xfrm>
          <a:off x="0" y="3632001"/>
          <a:ext cx="11617531"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6BBD11A-EC19-CD4C-8F9B-FA445C5612AE}">
      <dsp:nvSpPr>
        <dsp:cNvPr id="0" name=""/>
        <dsp:cNvSpPr/>
      </dsp:nvSpPr>
      <dsp:spPr>
        <a:xfrm>
          <a:off x="0" y="3632001"/>
          <a:ext cx="11617531" cy="605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Telecommunications</a:t>
          </a:r>
          <a:r>
            <a:rPr lang="en-US" sz="1700" b="0" i="0" kern="1200"/>
            <a:t>: Managing multiple calls and data sessions in a network, ensuring seamless communication among thousands of users.</a:t>
          </a:r>
          <a:endParaRPr lang="en-US" sz="1700" kern="1200"/>
        </a:p>
      </dsp:txBody>
      <dsp:txXfrm>
        <a:off x="0" y="3632001"/>
        <a:ext cx="11617531" cy="605333"/>
      </dsp:txXfrm>
    </dsp:sp>
    <dsp:sp modelId="{E8E5AEDD-C719-DE4F-BD66-6DB6352C858F}">
      <dsp:nvSpPr>
        <dsp:cNvPr id="0" name=""/>
        <dsp:cNvSpPr/>
      </dsp:nvSpPr>
      <dsp:spPr>
        <a:xfrm>
          <a:off x="0" y="4237335"/>
          <a:ext cx="11617531"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6A3DFC7-922A-EF41-BFBE-40E4316FCBC4}">
      <dsp:nvSpPr>
        <dsp:cNvPr id="0" name=""/>
        <dsp:cNvSpPr/>
      </dsp:nvSpPr>
      <dsp:spPr>
        <a:xfrm>
          <a:off x="0" y="4237335"/>
          <a:ext cx="11617531" cy="605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Parallel Computing</a:t>
          </a:r>
          <a:r>
            <a:rPr lang="en-US" sz="1700" b="0" i="0" kern="1200"/>
            <a:t>: Utilizing multi-core processors to perform complex computations for scientific research, image processing, and data analysis concurrently.</a:t>
          </a:r>
          <a:endParaRPr lang="en-US" sz="1700" kern="1200"/>
        </a:p>
      </dsp:txBody>
      <dsp:txXfrm>
        <a:off x="0" y="4237335"/>
        <a:ext cx="11617531" cy="60533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4825C9-FA79-4623-9B2D-C2661417BFBA}">
      <dsp:nvSpPr>
        <dsp:cNvPr id="0" name=""/>
        <dsp:cNvSpPr/>
      </dsp:nvSpPr>
      <dsp:spPr>
        <a:xfrm>
          <a:off x="0" y="1599"/>
          <a:ext cx="11579432" cy="6815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DCB099-5D99-4C56-8A89-718A106208AA}">
      <dsp:nvSpPr>
        <dsp:cNvPr id="0" name=""/>
        <dsp:cNvSpPr/>
      </dsp:nvSpPr>
      <dsp:spPr>
        <a:xfrm>
          <a:off x="206161" y="154942"/>
          <a:ext cx="374839" cy="3748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AC4174-0172-4EF3-8100-6BB4AB0D03FC}">
      <dsp:nvSpPr>
        <dsp:cNvPr id="0" name=""/>
        <dsp:cNvSpPr/>
      </dsp:nvSpPr>
      <dsp:spPr>
        <a:xfrm>
          <a:off x="787163" y="1599"/>
          <a:ext cx="10792268" cy="681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28" tIns="72128" rIns="72128" bIns="72128" numCol="1" spcCol="1270" anchor="ctr" anchorCtr="0">
          <a:noAutofit/>
        </a:bodyPr>
        <a:lstStyle/>
        <a:p>
          <a:pPr marL="0" lvl="0" indent="0" algn="l" defTabSz="711200">
            <a:lnSpc>
              <a:spcPct val="100000"/>
            </a:lnSpc>
            <a:spcBef>
              <a:spcPct val="0"/>
            </a:spcBef>
            <a:spcAft>
              <a:spcPct val="35000"/>
            </a:spcAft>
            <a:buNone/>
          </a:pPr>
          <a:r>
            <a:rPr lang="en-US" sz="1600" b="1" i="0" kern="1200"/>
            <a:t>Non-blocking Operations</a:t>
          </a:r>
          <a:r>
            <a:rPr lang="en-US" sz="1600" b="0" i="0" kern="1200"/>
            <a:t>: Using threads allows a program to perform I/O operations without blocking the execution of other parts of the program. While one thread is waiting for I/O to complete, other threads can continue processing.</a:t>
          </a:r>
          <a:endParaRPr lang="en-US" sz="1600" kern="1200"/>
        </a:p>
      </dsp:txBody>
      <dsp:txXfrm>
        <a:off x="787163" y="1599"/>
        <a:ext cx="10792268" cy="681526"/>
      </dsp:txXfrm>
    </dsp:sp>
    <dsp:sp modelId="{7D42255D-3FE4-444E-93A9-948703321ECC}">
      <dsp:nvSpPr>
        <dsp:cNvPr id="0" name=""/>
        <dsp:cNvSpPr/>
      </dsp:nvSpPr>
      <dsp:spPr>
        <a:xfrm>
          <a:off x="0" y="853508"/>
          <a:ext cx="11579432" cy="6815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021B0-6CB5-4F6E-9DBB-C44E64156A23}">
      <dsp:nvSpPr>
        <dsp:cNvPr id="0" name=""/>
        <dsp:cNvSpPr/>
      </dsp:nvSpPr>
      <dsp:spPr>
        <a:xfrm>
          <a:off x="206161" y="1006851"/>
          <a:ext cx="374839" cy="3748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F37435-A801-4EE1-A271-C4E653956C01}">
      <dsp:nvSpPr>
        <dsp:cNvPr id="0" name=""/>
        <dsp:cNvSpPr/>
      </dsp:nvSpPr>
      <dsp:spPr>
        <a:xfrm>
          <a:off x="787163" y="853508"/>
          <a:ext cx="10792268" cy="681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28" tIns="72128" rIns="72128" bIns="72128" numCol="1" spcCol="1270" anchor="ctr" anchorCtr="0">
          <a:noAutofit/>
        </a:bodyPr>
        <a:lstStyle/>
        <a:p>
          <a:pPr marL="0" lvl="0" indent="0" algn="l" defTabSz="711200">
            <a:lnSpc>
              <a:spcPct val="100000"/>
            </a:lnSpc>
            <a:spcBef>
              <a:spcPct val="0"/>
            </a:spcBef>
            <a:spcAft>
              <a:spcPct val="35000"/>
            </a:spcAft>
            <a:buNone/>
          </a:pPr>
          <a:r>
            <a:rPr lang="en-US" sz="1600" b="1" i="0" kern="1200"/>
            <a:t>Improved Responsiveness</a:t>
          </a:r>
          <a:r>
            <a:rPr lang="en-US" sz="1600" b="0" i="0" kern="1200"/>
            <a:t>: In user interface (UI) applications, a dedicated thread for handling I/O can keep the UI responsive. For instance, a thread can handle user inputs or file reads/writes while the main UI thread remains responsive to user actions.</a:t>
          </a:r>
          <a:endParaRPr lang="en-US" sz="1600" kern="1200"/>
        </a:p>
      </dsp:txBody>
      <dsp:txXfrm>
        <a:off x="787163" y="853508"/>
        <a:ext cx="10792268" cy="681526"/>
      </dsp:txXfrm>
    </dsp:sp>
    <dsp:sp modelId="{EBB4E092-0024-40EE-9632-AEE521BB2490}">
      <dsp:nvSpPr>
        <dsp:cNvPr id="0" name=""/>
        <dsp:cNvSpPr/>
      </dsp:nvSpPr>
      <dsp:spPr>
        <a:xfrm>
          <a:off x="0" y="1705416"/>
          <a:ext cx="11579432" cy="6815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DCBA24-36EB-4D63-8120-0F1EBB540CF7}">
      <dsp:nvSpPr>
        <dsp:cNvPr id="0" name=""/>
        <dsp:cNvSpPr/>
      </dsp:nvSpPr>
      <dsp:spPr>
        <a:xfrm>
          <a:off x="206161" y="1858760"/>
          <a:ext cx="374839" cy="3748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71259B-66CA-4038-BDC0-3A2CFE362D10}">
      <dsp:nvSpPr>
        <dsp:cNvPr id="0" name=""/>
        <dsp:cNvSpPr/>
      </dsp:nvSpPr>
      <dsp:spPr>
        <a:xfrm>
          <a:off x="787163" y="1705416"/>
          <a:ext cx="10792268" cy="681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28" tIns="72128" rIns="72128" bIns="72128" numCol="1" spcCol="1270" anchor="ctr" anchorCtr="0">
          <a:noAutofit/>
        </a:bodyPr>
        <a:lstStyle/>
        <a:p>
          <a:pPr marL="0" lvl="0" indent="0" algn="l" defTabSz="711200">
            <a:lnSpc>
              <a:spcPct val="100000"/>
            </a:lnSpc>
            <a:spcBef>
              <a:spcPct val="0"/>
            </a:spcBef>
            <a:spcAft>
              <a:spcPct val="35000"/>
            </a:spcAft>
            <a:buNone/>
          </a:pPr>
          <a:r>
            <a:rPr lang="en-US" sz="1600" b="1" i="0" kern="1200"/>
            <a:t>Concurrency</a:t>
          </a:r>
          <a:r>
            <a:rPr lang="en-US" sz="1600" b="0" i="0" kern="1200"/>
            <a:t>: Threads enable concurrent I/O operations. For example, a server can use multiple threads to handle multiple client requests simultaneously, each thread managing the I/O for a single client.</a:t>
          </a:r>
          <a:endParaRPr lang="en-US" sz="1600" kern="1200"/>
        </a:p>
      </dsp:txBody>
      <dsp:txXfrm>
        <a:off x="787163" y="1705416"/>
        <a:ext cx="10792268" cy="681526"/>
      </dsp:txXfrm>
    </dsp:sp>
    <dsp:sp modelId="{D0D0B328-3F56-448F-9912-B818FDAACBDE}">
      <dsp:nvSpPr>
        <dsp:cNvPr id="0" name=""/>
        <dsp:cNvSpPr/>
      </dsp:nvSpPr>
      <dsp:spPr>
        <a:xfrm>
          <a:off x="0" y="2557325"/>
          <a:ext cx="11579432" cy="6815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67BF9A-C9DA-4E39-BBDE-A77C42CDD59C}">
      <dsp:nvSpPr>
        <dsp:cNvPr id="0" name=""/>
        <dsp:cNvSpPr/>
      </dsp:nvSpPr>
      <dsp:spPr>
        <a:xfrm>
          <a:off x="206161" y="2710668"/>
          <a:ext cx="374839" cy="3748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64AA13-94FE-455C-8F75-3E41097BF95F}">
      <dsp:nvSpPr>
        <dsp:cNvPr id="0" name=""/>
        <dsp:cNvSpPr/>
      </dsp:nvSpPr>
      <dsp:spPr>
        <a:xfrm>
          <a:off x="787163" y="2557325"/>
          <a:ext cx="10792268" cy="681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28" tIns="72128" rIns="72128" bIns="72128" numCol="1" spcCol="1270" anchor="ctr" anchorCtr="0">
          <a:noAutofit/>
        </a:bodyPr>
        <a:lstStyle/>
        <a:p>
          <a:pPr marL="0" lvl="0" indent="0" algn="l" defTabSz="711200">
            <a:lnSpc>
              <a:spcPct val="100000"/>
            </a:lnSpc>
            <a:spcBef>
              <a:spcPct val="0"/>
            </a:spcBef>
            <a:spcAft>
              <a:spcPct val="35000"/>
            </a:spcAft>
            <a:buNone/>
          </a:pPr>
          <a:r>
            <a:rPr lang="en-US" sz="1600" b="1" i="0" kern="1200"/>
            <a:t>Better Resource Utilization</a:t>
          </a:r>
          <a:r>
            <a:rPr lang="en-US" sz="1600" b="0" i="0" kern="1200"/>
            <a:t>: Threads can be used to overlap I/O operations with computation. While one thread is waiting for data from disk or network, another thread can use the CPU to process already-received data.</a:t>
          </a:r>
          <a:endParaRPr lang="en-US" sz="1600" kern="1200"/>
        </a:p>
      </dsp:txBody>
      <dsp:txXfrm>
        <a:off x="787163" y="2557325"/>
        <a:ext cx="10792268" cy="681526"/>
      </dsp:txXfrm>
    </dsp:sp>
    <dsp:sp modelId="{83530C4B-CDEF-48AB-8FC7-7253DF3DF88B}">
      <dsp:nvSpPr>
        <dsp:cNvPr id="0" name=""/>
        <dsp:cNvSpPr/>
      </dsp:nvSpPr>
      <dsp:spPr>
        <a:xfrm>
          <a:off x="0" y="3409234"/>
          <a:ext cx="11579432" cy="6815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59D0FD-5682-4B41-BB3F-B785D4400C2E}">
      <dsp:nvSpPr>
        <dsp:cNvPr id="0" name=""/>
        <dsp:cNvSpPr/>
      </dsp:nvSpPr>
      <dsp:spPr>
        <a:xfrm>
          <a:off x="206161" y="3562577"/>
          <a:ext cx="374839" cy="37483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06F2BB-FD1D-49D8-8CE4-7A7D9C32B2F6}">
      <dsp:nvSpPr>
        <dsp:cNvPr id="0" name=""/>
        <dsp:cNvSpPr/>
      </dsp:nvSpPr>
      <dsp:spPr>
        <a:xfrm>
          <a:off x="787163" y="3409234"/>
          <a:ext cx="10792268" cy="681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28" tIns="72128" rIns="72128" bIns="72128" numCol="1" spcCol="1270" anchor="ctr" anchorCtr="0">
          <a:noAutofit/>
        </a:bodyPr>
        <a:lstStyle/>
        <a:p>
          <a:pPr marL="0" lvl="0" indent="0" algn="l" defTabSz="711200">
            <a:lnSpc>
              <a:spcPct val="100000"/>
            </a:lnSpc>
            <a:spcBef>
              <a:spcPct val="0"/>
            </a:spcBef>
            <a:spcAft>
              <a:spcPct val="35000"/>
            </a:spcAft>
            <a:buNone/>
          </a:pPr>
          <a:r>
            <a:rPr lang="en-US" sz="1600" b="1" i="0" kern="1200"/>
            <a:t>Simplified Programming Model</a:t>
          </a:r>
          <a:r>
            <a:rPr lang="en-US" sz="1600" b="0" i="0" kern="1200"/>
            <a:t>: Multi-threading can simplify the design of an application that performs multiple I/O operations by assigning a separate thread for each task rather than managing multiple states in a single-threaded, asynchronous model.</a:t>
          </a:r>
          <a:endParaRPr lang="en-US" sz="1600" kern="1200"/>
        </a:p>
      </dsp:txBody>
      <dsp:txXfrm>
        <a:off x="787163" y="3409234"/>
        <a:ext cx="10792268" cy="681526"/>
      </dsp:txXfrm>
    </dsp:sp>
    <dsp:sp modelId="{EE2851AD-0151-40B6-A1C2-5A130985C87B}">
      <dsp:nvSpPr>
        <dsp:cNvPr id="0" name=""/>
        <dsp:cNvSpPr/>
      </dsp:nvSpPr>
      <dsp:spPr>
        <a:xfrm>
          <a:off x="0" y="4261142"/>
          <a:ext cx="11579432" cy="6815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000C6-16FB-4A76-9F35-18DB662F8799}">
      <dsp:nvSpPr>
        <dsp:cNvPr id="0" name=""/>
        <dsp:cNvSpPr/>
      </dsp:nvSpPr>
      <dsp:spPr>
        <a:xfrm>
          <a:off x="206161" y="4414486"/>
          <a:ext cx="374839" cy="37483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CEC2F6-78A1-4C3A-BC85-36A3A7E23978}">
      <dsp:nvSpPr>
        <dsp:cNvPr id="0" name=""/>
        <dsp:cNvSpPr/>
      </dsp:nvSpPr>
      <dsp:spPr>
        <a:xfrm>
          <a:off x="787163" y="4261142"/>
          <a:ext cx="10792268" cy="681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28" tIns="72128" rIns="72128" bIns="72128" numCol="1" spcCol="1270" anchor="ctr" anchorCtr="0">
          <a:noAutofit/>
        </a:bodyPr>
        <a:lstStyle/>
        <a:p>
          <a:pPr marL="0" lvl="0" indent="0" algn="l" defTabSz="711200">
            <a:lnSpc>
              <a:spcPct val="100000"/>
            </a:lnSpc>
            <a:spcBef>
              <a:spcPct val="0"/>
            </a:spcBef>
            <a:spcAft>
              <a:spcPct val="35000"/>
            </a:spcAft>
            <a:buNone/>
          </a:pPr>
          <a:r>
            <a:rPr lang="en-US" sz="1600" b="1" i="0" kern="1200"/>
            <a:t>Parallel Data Processing</a:t>
          </a:r>
          <a:r>
            <a:rPr lang="en-US" sz="1600" b="0" i="0" kern="1200"/>
            <a:t>: For applications that require processing large volumes of data from I/O sources, multiple threads can be used to parallelize the data processing, speeding up the overall task.</a:t>
          </a:r>
          <a:endParaRPr lang="en-US" sz="1600" kern="1200"/>
        </a:p>
      </dsp:txBody>
      <dsp:txXfrm>
        <a:off x="787163" y="4261142"/>
        <a:ext cx="10792268" cy="68152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81902-2E68-8940-BA6E-6F20997F031F}">
      <dsp:nvSpPr>
        <dsp:cNvPr id="0" name=""/>
        <dsp:cNvSpPr/>
      </dsp:nvSpPr>
      <dsp:spPr>
        <a:xfrm>
          <a:off x="0" y="273434"/>
          <a:ext cx="11579432" cy="20727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98693" tIns="291592" rIns="898693" bIns="99568" numCol="1" spcCol="1270" anchor="t" anchorCtr="0">
          <a:noAutofit/>
        </a:bodyPr>
        <a:lstStyle/>
        <a:p>
          <a:pPr marL="114300" lvl="1" indent="-114300" algn="l" defTabSz="622300">
            <a:lnSpc>
              <a:spcPct val="90000"/>
            </a:lnSpc>
            <a:spcBef>
              <a:spcPct val="0"/>
            </a:spcBef>
            <a:spcAft>
              <a:spcPct val="15000"/>
            </a:spcAft>
            <a:buChar char="•"/>
          </a:pPr>
          <a:r>
            <a:rPr lang="en-US" sz="1400" b="1" i="0" kern="1200"/>
            <a:t>Operating System Services</a:t>
          </a:r>
          <a:r>
            <a:rPr lang="en-US" sz="1400" b="0" i="0" kern="1200"/>
            <a:t>: Services like logging, monitoring, or network management may run as background processes to ensure they are isolated and do not interfere with each other, which enhances security and stability.</a:t>
          </a:r>
          <a:endParaRPr lang="en-US" sz="1400" kern="1200"/>
        </a:p>
        <a:p>
          <a:pPr marL="114300" lvl="1" indent="-114300" algn="l" defTabSz="622300">
            <a:lnSpc>
              <a:spcPct val="90000"/>
            </a:lnSpc>
            <a:spcBef>
              <a:spcPct val="0"/>
            </a:spcBef>
            <a:spcAft>
              <a:spcPct val="15000"/>
            </a:spcAft>
            <a:buChar char="•"/>
          </a:pPr>
          <a:r>
            <a:rPr lang="en-US" sz="1400" b="1" i="0" kern="1200"/>
            <a:t>Batch Processing Jobs</a:t>
          </a:r>
          <a:r>
            <a:rPr lang="en-US" sz="1400" b="0" i="0" kern="1200"/>
            <a:t>: These are typically run as separate processes to utilize multiple cores or CPUs, allowing them to run in parallel without affecting the performance of other services on the system.</a:t>
          </a:r>
          <a:endParaRPr lang="en-US" sz="1400" kern="1200"/>
        </a:p>
        <a:p>
          <a:pPr marL="114300" lvl="1" indent="-114300" algn="l" defTabSz="622300">
            <a:lnSpc>
              <a:spcPct val="90000"/>
            </a:lnSpc>
            <a:spcBef>
              <a:spcPct val="0"/>
            </a:spcBef>
            <a:spcAft>
              <a:spcPct val="15000"/>
            </a:spcAft>
            <a:buChar char="•"/>
          </a:pPr>
          <a:r>
            <a:rPr lang="en-US" sz="1400" b="1" i="0" kern="1200"/>
            <a:t>Scientific Computing</a:t>
          </a:r>
          <a:r>
            <a:rPr lang="en-US" sz="1400" b="0" i="0" kern="1200"/>
            <a:t>: Processes are commonly used in high-performance computing applications where large datasets are processed in parallel across multiple CPUs or machines, often using message passing interfaces for communication</a:t>
          </a:r>
          <a:endParaRPr lang="en-US" sz="1400" kern="1200"/>
        </a:p>
        <a:p>
          <a:pPr marL="114300" lvl="1" indent="-114300" algn="l" defTabSz="622300">
            <a:lnSpc>
              <a:spcPct val="90000"/>
            </a:lnSpc>
            <a:spcBef>
              <a:spcPct val="0"/>
            </a:spcBef>
            <a:spcAft>
              <a:spcPct val="15000"/>
            </a:spcAft>
            <a:buChar char="•"/>
          </a:pPr>
          <a:r>
            <a:rPr lang="en-US" sz="1400" b="1" i="0" kern="1200"/>
            <a:t>Graphics Rendering</a:t>
          </a:r>
          <a:r>
            <a:rPr lang="en-US" sz="1400" b="0" i="0" kern="1200"/>
            <a:t>: Graphics-intensive applications, such as video games or simulation software, may use threads to separate rendering from computation to maintain high frame rates and responsive user interaction.</a:t>
          </a:r>
          <a:endParaRPr lang="en-US" sz="1400" kern="1200"/>
        </a:p>
      </dsp:txBody>
      <dsp:txXfrm>
        <a:off x="0" y="273434"/>
        <a:ext cx="11579432" cy="2072700"/>
      </dsp:txXfrm>
    </dsp:sp>
    <dsp:sp modelId="{76CC9045-1B72-8447-A651-A018C4EE98AA}">
      <dsp:nvSpPr>
        <dsp:cNvPr id="0" name=""/>
        <dsp:cNvSpPr/>
      </dsp:nvSpPr>
      <dsp:spPr>
        <a:xfrm>
          <a:off x="578971" y="66794"/>
          <a:ext cx="8105602" cy="4132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6372" tIns="0" rIns="306372" bIns="0" numCol="1" spcCol="1270" anchor="ctr" anchorCtr="0">
          <a:noAutofit/>
        </a:bodyPr>
        <a:lstStyle/>
        <a:p>
          <a:pPr marL="0" lvl="0" indent="0" algn="l" defTabSz="622300">
            <a:lnSpc>
              <a:spcPct val="90000"/>
            </a:lnSpc>
            <a:spcBef>
              <a:spcPct val="0"/>
            </a:spcBef>
            <a:spcAft>
              <a:spcPct val="35000"/>
            </a:spcAft>
            <a:buNone/>
          </a:pPr>
          <a:r>
            <a:rPr lang="en-US" sz="1400" b="1" i="0" kern="1200"/>
            <a:t>Processes: </a:t>
          </a:r>
          <a:endParaRPr lang="en-US" sz="1400" kern="1200"/>
        </a:p>
      </dsp:txBody>
      <dsp:txXfrm>
        <a:off x="599146" y="86969"/>
        <a:ext cx="8065252" cy="372929"/>
      </dsp:txXfrm>
    </dsp:sp>
    <dsp:sp modelId="{41969C60-B8AB-E640-BFE8-3007F1F7840C}">
      <dsp:nvSpPr>
        <dsp:cNvPr id="0" name=""/>
        <dsp:cNvSpPr/>
      </dsp:nvSpPr>
      <dsp:spPr>
        <a:xfrm>
          <a:off x="0" y="2628374"/>
          <a:ext cx="11579432" cy="2249099"/>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98693" tIns="291592" rIns="898693" bIns="99568" numCol="1" spcCol="1270" anchor="t" anchorCtr="0">
          <a:noAutofit/>
        </a:bodyPr>
        <a:lstStyle/>
        <a:p>
          <a:pPr marL="114300" lvl="1" indent="-114300" algn="l" defTabSz="622300">
            <a:lnSpc>
              <a:spcPct val="90000"/>
            </a:lnSpc>
            <a:spcBef>
              <a:spcPct val="0"/>
            </a:spcBef>
            <a:spcAft>
              <a:spcPct val="15000"/>
            </a:spcAft>
            <a:buChar char="•"/>
          </a:pPr>
          <a:r>
            <a:rPr lang="en-US" sz="1400" b="1" i="0" kern="1200"/>
            <a:t>Web Servers</a:t>
          </a:r>
          <a:r>
            <a:rPr lang="en-US" sz="1400" b="0" i="0" kern="1200"/>
            <a:t>: Web servers often use threads to handle incoming client requests. Threads share the same memory space and are lighter than processes, enabling the server to handle multiple requests efficiently.</a:t>
          </a:r>
          <a:endParaRPr lang="en-US" sz="1400" kern="1200"/>
        </a:p>
        <a:p>
          <a:pPr marL="114300" lvl="1" indent="-114300" algn="l" defTabSz="622300">
            <a:lnSpc>
              <a:spcPct val="90000"/>
            </a:lnSpc>
            <a:spcBef>
              <a:spcPct val="0"/>
            </a:spcBef>
            <a:spcAft>
              <a:spcPct val="15000"/>
            </a:spcAft>
            <a:buChar char="•"/>
          </a:pPr>
          <a:r>
            <a:rPr lang="en-US" sz="1400" b="1" i="0" kern="1200"/>
            <a:t>Database Servers</a:t>
          </a:r>
          <a:r>
            <a:rPr lang="en-US" sz="1400" b="0" i="0" kern="1200"/>
            <a:t>: Similar to web servers, database servers may use threading to manage concurrent connections and queries, providing quick responses to multiple database clients</a:t>
          </a:r>
          <a:endParaRPr lang="en-US" sz="1400" kern="1200"/>
        </a:p>
        <a:p>
          <a:pPr marL="114300" lvl="1" indent="-114300" algn="l" defTabSz="622300">
            <a:lnSpc>
              <a:spcPct val="90000"/>
            </a:lnSpc>
            <a:spcBef>
              <a:spcPct val="0"/>
            </a:spcBef>
            <a:spcAft>
              <a:spcPct val="15000"/>
            </a:spcAft>
            <a:buChar char="•"/>
          </a:pPr>
          <a:r>
            <a:rPr lang="en-US" sz="1400" b="1" i="0" kern="1200"/>
            <a:t>Real-time Systems</a:t>
          </a:r>
          <a:r>
            <a:rPr lang="en-US" sz="1400" b="0" i="0" kern="1200"/>
            <a:t>: In real-time applications, like those used for control systems or robotics, threads can be used to handle different tasks like sensor reading, data processing, and actuator control, all within the same process to facilitate quick data sharing and real-time response.</a:t>
          </a:r>
          <a:endParaRPr lang="en-US" sz="1400" kern="1200"/>
        </a:p>
        <a:p>
          <a:pPr marL="114300" lvl="1" indent="-114300" algn="l" defTabSz="622300">
            <a:lnSpc>
              <a:spcPct val="90000"/>
            </a:lnSpc>
            <a:spcBef>
              <a:spcPct val="0"/>
            </a:spcBef>
            <a:spcAft>
              <a:spcPct val="15000"/>
            </a:spcAft>
            <a:buChar char="•"/>
          </a:pPr>
          <a:r>
            <a:rPr lang="en-US" sz="1400" b="1" i="0" kern="1200"/>
            <a:t>Mobile Applications</a:t>
          </a:r>
          <a:r>
            <a:rPr lang="en-US" sz="1400" b="0" i="0" kern="1200"/>
            <a:t>: Apps often use threads to perform background tasks such as data fetching or database writing without freezing the user interface, which runs on the main thread.</a:t>
          </a:r>
          <a:endParaRPr lang="en-US" sz="1400" kern="1200"/>
        </a:p>
      </dsp:txBody>
      <dsp:txXfrm>
        <a:off x="0" y="2628374"/>
        <a:ext cx="11579432" cy="2249099"/>
      </dsp:txXfrm>
    </dsp:sp>
    <dsp:sp modelId="{3282FE26-554E-5F42-9E31-8E083BD0D7E0}">
      <dsp:nvSpPr>
        <dsp:cNvPr id="0" name=""/>
        <dsp:cNvSpPr/>
      </dsp:nvSpPr>
      <dsp:spPr>
        <a:xfrm>
          <a:off x="578971" y="2421734"/>
          <a:ext cx="8105602" cy="41327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6372" tIns="0" rIns="306372" bIns="0" numCol="1" spcCol="1270" anchor="ctr" anchorCtr="0">
          <a:noAutofit/>
        </a:bodyPr>
        <a:lstStyle/>
        <a:p>
          <a:pPr marL="0" lvl="0" indent="0" algn="l" defTabSz="622300">
            <a:lnSpc>
              <a:spcPct val="90000"/>
            </a:lnSpc>
            <a:spcBef>
              <a:spcPct val="0"/>
            </a:spcBef>
            <a:spcAft>
              <a:spcPct val="35000"/>
            </a:spcAft>
            <a:buNone/>
          </a:pPr>
          <a:r>
            <a:rPr lang="en-US" sz="1400" b="1" i="0" kern="1200"/>
            <a:t>Threads:</a:t>
          </a:r>
          <a:endParaRPr lang="en-US" sz="1400" kern="1200"/>
        </a:p>
      </dsp:txBody>
      <dsp:txXfrm>
        <a:off x="599146" y="2441909"/>
        <a:ext cx="8065252" cy="37292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4F471-57C1-2C4E-A8F5-A38F6FBB420B}">
      <dsp:nvSpPr>
        <dsp:cNvPr id="0" name=""/>
        <dsp:cNvSpPr/>
      </dsp:nvSpPr>
      <dsp:spPr>
        <a:xfrm>
          <a:off x="477481" y="1327"/>
          <a:ext cx="2470806" cy="14824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a:t>Data Isolation</a:t>
          </a:r>
          <a:r>
            <a:rPr lang="en-US" sz="1000" b="0" i="0" kern="1200"/>
            <a:t>: Processes provide better data isolation as each process has its own address space. This is suitable for tasks that require security and stability.</a:t>
          </a:r>
          <a:endParaRPr lang="en-US" sz="1000" kern="1200"/>
        </a:p>
      </dsp:txBody>
      <dsp:txXfrm>
        <a:off x="477481" y="1327"/>
        <a:ext cx="2470806" cy="1482483"/>
      </dsp:txXfrm>
    </dsp:sp>
    <dsp:sp modelId="{9B9BE65E-6E01-7849-A8EA-9E3B88142AEB}">
      <dsp:nvSpPr>
        <dsp:cNvPr id="0" name=""/>
        <dsp:cNvSpPr/>
      </dsp:nvSpPr>
      <dsp:spPr>
        <a:xfrm>
          <a:off x="3195369" y="1327"/>
          <a:ext cx="2470806" cy="14824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a:t>Data Sharing</a:t>
          </a:r>
          <a:r>
            <a:rPr lang="en-US" sz="1000" b="0" i="0" kern="1200"/>
            <a:t>: Threads share memory within the same process, making data sharing more straightforward and efficient. This is ideal for applications that require quick communication between threads.</a:t>
          </a:r>
          <a:endParaRPr lang="en-US" sz="1000" kern="1200"/>
        </a:p>
      </dsp:txBody>
      <dsp:txXfrm>
        <a:off x="3195369" y="1327"/>
        <a:ext cx="2470806" cy="1482483"/>
      </dsp:txXfrm>
    </dsp:sp>
    <dsp:sp modelId="{7273A824-B2C0-B743-ABA1-E60C1E6CF901}">
      <dsp:nvSpPr>
        <dsp:cNvPr id="0" name=""/>
        <dsp:cNvSpPr/>
      </dsp:nvSpPr>
      <dsp:spPr>
        <a:xfrm>
          <a:off x="5913256" y="1327"/>
          <a:ext cx="2470806" cy="14824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a:t>Synchronization Overhead</a:t>
          </a:r>
          <a:r>
            <a:rPr lang="en-US" sz="1000" b="0" i="0" kern="1200"/>
            <a:t>: With threads sharing memory, there's a need for synchronization mechanisms to avoid race conditions, which may introduce overhead. Processes do not share memory by default, so they may require other inter-process communication (IPC) techniques, which can be more complex and slower but inherently avoid some concurrency issues.</a:t>
          </a:r>
          <a:endParaRPr lang="en-US" sz="1000" kern="1200"/>
        </a:p>
      </dsp:txBody>
      <dsp:txXfrm>
        <a:off x="5913256" y="1327"/>
        <a:ext cx="2470806" cy="1482483"/>
      </dsp:txXfrm>
    </dsp:sp>
    <dsp:sp modelId="{8520919F-945D-AF47-9AD3-1894BAB6CF63}">
      <dsp:nvSpPr>
        <dsp:cNvPr id="0" name=""/>
        <dsp:cNvSpPr/>
      </dsp:nvSpPr>
      <dsp:spPr>
        <a:xfrm>
          <a:off x="8631143" y="1327"/>
          <a:ext cx="2470806" cy="14824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a:t>System Resources</a:t>
          </a:r>
          <a:r>
            <a:rPr lang="en-US" sz="1000" b="0" i="0" kern="1200"/>
            <a:t>: Processes are more resource-intensive than threads. If an application requires a lot of parallel tasks, using threads might be more resource-efficient.</a:t>
          </a:r>
          <a:endParaRPr lang="en-US" sz="1000" kern="1200"/>
        </a:p>
      </dsp:txBody>
      <dsp:txXfrm>
        <a:off x="8631143" y="1327"/>
        <a:ext cx="2470806" cy="1482483"/>
      </dsp:txXfrm>
    </dsp:sp>
    <dsp:sp modelId="{FC39A5E9-CB76-3640-BAEF-3007779A0236}">
      <dsp:nvSpPr>
        <dsp:cNvPr id="0" name=""/>
        <dsp:cNvSpPr/>
      </dsp:nvSpPr>
      <dsp:spPr>
        <a:xfrm>
          <a:off x="477481" y="1730892"/>
          <a:ext cx="2470806" cy="14824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a:t>Scalability</a:t>
          </a:r>
          <a:r>
            <a:rPr lang="en-US" sz="1000" b="0" i="0" kern="1200"/>
            <a:t>: Memory sharing via threads can be more scalable within a single system. However, when scaling across systems, processes might be preferred, as they do not share memory and can run independently on different machines.</a:t>
          </a:r>
          <a:endParaRPr lang="en-US" sz="1000" kern="1200"/>
        </a:p>
      </dsp:txBody>
      <dsp:txXfrm>
        <a:off x="477481" y="1730892"/>
        <a:ext cx="2470806" cy="1482483"/>
      </dsp:txXfrm>
    </dsp:sp>
    <dsp:sp modelId="{777ECAEB-3CC2-F846-8AD1-AC7221DB764B}">
      <dsp:nvSpPr>
        <dsp:cNvPr id="0" name=""/>
        <dsp:cNvSpPr/>
      </dsp:nvSpPr>
      <dsp:spPr>
        <a:xfrm>
          <a:off x="3195369" y="1730892"/>
          <a:ext cx="2470806" cy="14824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a:t>Concurrency Model</a:t>
          </a:r>
          <a:r>
            <a:rPr lang="en-US" sz="1000" b="0" i="0" kern="1200"/>
            <a:t>: The choice might be influenced by the programming language's concurrency model. Some languages and runtimes favor threads (e.g., Java), while others might encourage processes (e.g., Erlang, Golang).</a:t>
          </a:r>
          <a:endParaRPr lang="en-US" sz="1000" kern="1200"/>
        </a:p>
      </dsp:txBody>
      <dsp:txXfrm>
        <a:off x="3195369" y="1730892"/>
        <a:ext cx="2470806" cy="1482483"/>
      </dsp:txXfrm>
    </dsp:sp>
    <dsp:sp modelId="{D58268A3-B225-E748-B921-3916E2DFB280}">
      <dsp:nvSpPr>
        <dsp:cNvPr id="0" name=""/>
        <dsp:cNvSpPr/>
      </dsp:nvSpPr>
      <dsp:spPr>
        <a:xfrm>
          <a:off x="5913256" y="1730892"/>
          <a:ext cx="2470806" cy="14824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a:t>Performance</a:t>
          </a:r>
          <a:r>
            <a:rPr lang="en-US" sz="1000" b="0" i="0" kern="1200"/>
            <a:t>: Shared memory and threads can lead to better performance due to faster data access and lower context switch overhead. However, the potential for contention and complex synchronization logic can mitigate these advantages.</a:t>
          </a:r>
          <a:endParaRPr lang="en-US" sz="1000" kern="1200"/>
        </a:p>
      </dsp:txBody>
      <dsp:txXfrm>
        <a:off x="5913256" y="1730892"/>
        <a:ext cx="2470806" cy="1482483"/>
      </dsp:txXfrm>
    </dsp:sp>
    <dsp:sp modelId="{597FBFC1-ADC1-2946-9F53-0F25FE85F972}">
      <dsp:nvSpPr>
        <dsp:cNvPr id="0" name=""/>
        <dsp:cNvSpPr/>
      </dsp:nvSpPr>
      <dsp:spPr>
        <a:xfrm>
          <a:off x="8631143" y="1730892"/>
          <a:ext cx="2470806" cy="14824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a:t>Reliability</a:t>
          </a:r>
          <a:r>
            <a:rPr lang="en-US" sz="1000" b="0" i="0" kern="1200"/>
            <a:t>: A fault in one process does not affect other processes, but a fault in one thread can potentially bring down the entire process due to shared memory.</a:t>
          </a:r>
          <a:endParaRPr lang="en-US" sz="1000" kern="1200"/>
        </a:p>
      </dsp:txBody>
      <dsp:txXfrm>
        <a:off x="8631143" y="1730892"/>
        <a:ext cx="2470806" cy="1482483"/>
      </dsp:txXfrm>
    </dsp:sp>
    <dsp:sp modelId="{C9402AE0-AF1D-6A48-99F5-C0CD3960499C}">
      <dsp:nvSpPr>
        <dsp:cNvPr id="0" name=""/>
        <dsp:cNvSpPr/>
      </dsp:nvSpPr>
      <dsp:spPr>
        <a:xfrm>
          <a:off x="3195369" y="3460457"/>
          <a:ext cx="2470806" cy="14824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a:t>Complexity</a:t>
          </a:r>
          <a:r>
            <a:rPr lang="en-US" sz="1000" b="0" i="0" kern="1200"/>
            <a:t>: Using shared memory with threads can make an application more complex due to the need for synchronization. This complexity can lead to errors that are hard to detect and fix.</a:t>
          </a:r>
          <a:endParaRPr lang="en-US" sz="1000" kern="1200"/>
        </a:p>
      </dsp:txBody>
      <dsp:txXfrm>
        <a:off x="3195369" y="3460457"/>
        <a:ext cx="2470806" cy="1482483"/>
      </dsp:txXfrm>
    </dsp:sp>
    <dsp:sp modelId="{404060A4-38C0-4C47-9828-6D225FDAD039}">
      <dsp:nvSpPr>
        <dsp:cNvPr id="0" name=""/>
        <dsp:cNvSpPr/>
      </dsp:nvSpPr>
      <dsp:spPr>
        <a:xfrm>
          <a:off x="5913256" y="3460457"/>
          <a:ext cx="2470806" cy="14824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a:t>Programming Paradigms</a:t>
          </a:r>
          <a:r>
            <a:rPr lang="en-US" sz="1000" b="0" i="0" kern="1200"/>
            <a:t>: Some programming paradigms, like Object-Oriented Programming, might encourage encapsulation and separation of data which can fit well with processes, whereas Functional Programming might encourage immutability which can simplify thread-based memory sharing.</a:t>
          </a:r>
          <a:endParaRPr lang="en-US" sz="1000" kern="1200"/>
        </a:p>
      </dsp:txBody>
      <dsp:txXfrm>
        <a:off x="5913256" y="3460457"/>
        <a:ext cx="2470806" cy="14824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8F920F-5CB9-4B1F-B991-F7ECB2A8B3C0}">
      <dsp:nvSpPr>
        <dsp:cNvPr id="0" name=""/>
        <dsp:cNvSpPr/>
      </dsp:nvSpPr>
      <dsp:spPr>
        <a:xfrm>
          <a:off x="0" y="1599"/>
          <a:ext cx="11579432" cy="6815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E665D5-4E9E-4633-99E1-E2FE26446CD1}">
      <dsp:nvSpPr>
        <dsp:cNvPr id="0" name=""/>
        <dsp:cNvSpPr/>
      </dsp:nvSpPr>
      <dsp:spPr>
        <a:xfrm>
          <a:off x="206161" y="154942"/>
          <a:ext cx="374839" cy="3748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CCCD29-3456-47F7-93C4-A964BB227C58}">
      <dsp:nvSpPr>
        <dsp:cNvPr id="0" name=""/>
        <dsp:cNvSpPr/>
      </dsp:nvSpPr>
      <dsp:spPr>
        <a:xfrm>
          <a:off x="787163" y="1599"/>
          <a:ext cx="10792268" cy="681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28" tIns="72128" rIns="72128" bIns="72128" numCol="1" spcCol="1270" anchor="ctr" anchorCtr="0">
          <a:noAutofit/>
        </a:bodyPr>
        <a:lstStyle/>
        <a:p>
          <a:pPr marL="0" lvl="0" indent="0" algn="l" defTabSz="844550">
            <a:lnSpc>
              <a:spcPct val="90000"/>
            </a:lnSpc>
            <a:spcBef>
              <a:spcPct val="0"/>
            </a:spcBef>
            <a:spcAft>
              <a:spcPct val="35000"/>
            </a:spcAft>
            <a:buNone/>
          </a:pPr>
          <a:r>
            <a:rPr lang="en-US" sz="1900" b="0" i="0" kern="1200"/>
            <a:t>Context switching involves saving the state of a currently running thread and restoring the state of the next scheduled thread.</a:t>
          </a:r>
          <a:endParaRPr lang="en-US" sz="1900" kern="1200"/>
        </a:p>
      </dsp:txBody>
      <dsp:txXfrm>
        <a:off x="787163" y="1599"/>
        <a:ext cx="10792268" cy="681526"/>
      </dsp:txXfrm>
    </dsp:sp>
    <dsp:sp modelId="{C5C45DAE-E68A-412F-9905-6556E4EEE119}">
      <dsp:nvSpPr>
        <dsp:cNvPr id="0" name=""/>
        <dsp:cNvSpPr/>
      </dsp:nvSpPr>
      <dsp:spPr>
        <a:xfrm>
          <a:off x="0" y="853508"/>
          <a:ext cx="11579432" cy="6815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7A2C08-DA0E-4EF9-B88E-E9919208DEE7}">
      <dsp:nvSpPr>
        <dsp:cNvPr id="0" name=""/>
        <dsp:cNvSpPr/>
      </dsp:nvSpPr>
      <dsp:spPr>
        <a:xfrm>
          <a:off x="206161" y="1006851"/>
          <a:ext cx="374839" cy="3748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0CA88E-6B00-4D74-AA02-C16401E86EB4}">
      <dsp:nvSpPr>
        <dsp:cNvPr id="0" name=""/>
        <dsp:cNvSpPr/>
      </dsp:nvSpPr>
      <dsp:spPr>
        <a:xfrm>
          <a:off x="787163" y="853508"/>
          <a:ext cx="10792268" cy="681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28" tIns="72128" rIns="72128" bIns="72128" numCol="1" spcCol="1270" anchor="ctr" anchorCtr="0">
          <a:noAutofit/>
        </a:bodyPr>
        <a:lstStyle/>
        <a:p>
          <a:pPr marL="0" lvl="0" indent="0" algn="l" defTabSz="844550">
            <a:lnSpc>
              <a:spcPct val="90000"/>
            </a:lnSpc>
            <a:spcBef>
              <a:spcPct val="0"/>
            </a:spcBef>
            <a:spcAft>
              <a:spcPct val="35000"/>
            </a:spcAft>
            <a:buNone/>
          </a:pPr>
          <a:r>
            <a:rPr lang="en-US" sz="1900" b="0" i="0" kern="1200"/>
            <a:t>Switching context for threads within the same process is faster than between processes due to shared memory.</a:t>
          </a:r>
          <a:endParaRPr lang="en-US" sz="1900" kern="1200"/>
        </a:p>
      </dsp:txBody>
      <dsp:txXfrm>
        <a:off x="787163" y="853508"/>
        <a:ext cx="10792268" cy="681526"/>
      </dsp:txXfrm>
    </dsp:sp>
    <dsp:sp modelId="{BC1C0422-9CB7-496D-A0C8-EA392E857228}">
      <dsp:nvSpPr>
        <dsp:cNvPr id="0" name=""/>
        <dsp:cNvSpPr/>
      </dsp:nvSpPr>
      <dsp:spPr>
        <a:xfrm>
          <a:off x="0" y="1705416"/>
          <a:ext cx="11579432" cy="6815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077675-6ECB-4C3E-8449-F1BC3DCC6F1B}">
      <dsp:nvSpPr>
        <dsp:cNvPr id="0" name=""/>
        <dsp:cNvSpPr/>
      </dsp:nvSpPr>
      <dsp:spPr>
        <a:xfrm>
          <a:off x="206161" y="1858760"/>
          <a:ext cx="374839" cy="3748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A22207-A09B-42E5-BD2D-A1688A80B116}">
      <dsp:nvSpPr>
        <dsp:cNvPr id="0" name=""/>
        <dsp:cNvSpPr/>
      </dsp:nvSpPr>
      <dsp:spPr>
        <a:xfrm>
          <a:off x="787163" y="1705416"/>
          <a:ext cx="10792268" cy="681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28" tIns="72128" rIns="72128" bIns="72128" numCol="1" spcCol="1270" anchor="ctr" anchorCtr="0">
          <a:noAutofit/>
        </a:bodyPr>
        <a:lstStyle/>
        <a:p>
          <a:pPr marL="0" lvl="0" indent="0" algn="l" defTabSz="844550">
            <a:lnSpc>
              <a:spcPct val="90000"/>
            </a:lnSpc>
            <a:spcBef>
              <a:spcPct val="0"/>
            </a:spcBef>
            <a:spcAft>
              <a:spcPct val="35000"/>
            </a:spcAft>
            <a:buNone/>
          </a:pPr>
          <a:r>
            <a:rPr lang="en-US" sz="1900" b="0" i="0" kern="1200"/>
            <a:t>The CPU saves the state of the current thread to its Thread Control Block (TCB), including program counter and registers.</a:t>
          </a:r>
          <a:endParaRPr lang="en-US" sz="1900" kern="1200"/>
        </a:p>
      </dsp:txBody>
      <dsp:txXfrm>
        <a:off x="787163" y="1705416"/>
        <a:ext cx="10792268" cy="681526"/>
      </dsp:txXfrm>
    </dsp:sp>
    <dsp:sp modelId="{B05DF133-BE63-4BC4-B658-720F8E20B6F7}">
      <dsp:nvSpPr>
        <dsp:cNvPr id="0" name=""/>
        <dsp:cNvSpPr/>
      </dsp:nvSpPr>
      <dsp:spPr>
        <a:xfrm>
          <a:off x="0" y="2557325"/>
          <a:ext cx="11579432" cy="6815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D1B016-88E9-4241-9B71-014DD79F3150}">
      <dsp:nvSpPr>
        <dsp:cNvPr id="0" name=""/>
        <dsp:cNvSpPr/>
      </dsp:nvSpPr>
      <dsp:spPr>
        <a:xfrm>
          <a:off x="206161" y="2710668"/>
          <a:ext cx="374839" cy="3748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9A9089-35EF-48CB-875B-14DD233675B1}">
      <dsp:nvSpPr>
        <dsp:cNvPr id="0" name=""/>
        <dsp:cNvSpPr/>
      </dsp:nvSpPr>
      <dsp:spPr>
        <a:xfrm>
          <a:off x="787163" y="2557325"/>
          <a:ext cx="10792268" cy="681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28" tIns="72128" rIns="72128" bIns="72128" numCol="1" spcCol="1270" anchor="ctr" anchorCtr="0">
          <a:noAutofit/>
        </a:bodyPr>
        <a:lstStyle/>
        <a:p>
          <a:pPr marL="0" lvl="0" indent="0" algn="l" defTabSz="844550">
            <a:lnSpc>
              <a:spcPct val="90000"/>
            </a:lnSpc>
            <a:spcBef>
              <a:spcPct val="0"/>
            </a:spcBef>
            <a:spcAft>
              <a:spcPct val="35000"/>
            </a:spcAft>
            <a:buNone/>
          </a:pPr>
          <a:r>
            <a:rPr lang="en-US" sz="1900" b="0" i="0" kern="1200"/>
            <a:t>The overhead of context switching is critical for performance, especially in systems with many threads.</a:t>
          </a:r>
          <a:endParaRPr lang="en-US" sz="1900" kern="1200"/>
        </a:p>
      </dsp:txBody>
      <dsp:txXfrm>
        <a:off x="787163" y="2557325"/>
        <a:ext cx="10792268" cy="681526"/>
      </dsp:txXfrm>
    </dsp:sp>
    <dsp:sp modelId="{35BAE986-0489-4F1A-904E-DDFFDE33A601}">
      <dsp:nvSpPr>
        <dsp:cNvPr id="0" name=""/>
        <dsp:cNvSpPr/>
      </dsp:nvSpPr>
      <dsp:spPr>
        <a:xfrm>
          <a:off x="0" y="3409234"/>
          <a:ext cx="11579432" cy="6815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0995E1-4977-42F1-80D7-0EAEE2F1CCF6}">
      <dsp:nvSpPr>
        <dsp:cNvPr id="0" name=""/>
        <dsp:cNvSpPr/>
      </dsp:nvSpPr>
      <dsp:spPr>
        <a:xfrm>
          <a:off x="206161" y="3562577"/>
          <a:ext cx="374839" cy="37483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6EB60D-BC93-4ADA-8AF6-AA0FA2924789}">
      <dsp:nvSpPr>
        <dsp:cNvPr id="0" name=""/>
        <dsp:cNvSpPr/>
      </dsp:nvSpPr>
      <dsp:spPr>
        <a:xfrm>
          <a:off x="787163" y="3409234"/>
          <a:ext cx="10792268" cy="681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28" tIns="72128" rIns="72128" bIns="72128" numCol="1" spcCol="1270" anchor="ctr" anchorCtr="0">
          <a:noAutofit/>
        </a:bodyPr>
        <a:lstStyle/>
        <a:p>
          <a:pPr marL="0" lvl="0" indent="0" algn="l" defTabSz="844550">
            <a:lnSpc>
              <a:spcPct val="90000"/>
            </a:lnSpc>
            <a:spcBef>
              <a:spcPct val="0"/>
            </a:spcBef>
            <a:spcAft>
              <a:spcPct val="35000"/>
            </a:spcAft>
            <a:buNone/>
          </a:pPr>
          <a:r>
            <a:rPr lang="en-US" sz="1900" b="0" i="0" kern="1200"/>
            <a:t>Modern CPUs use techniques like cache memory to optimize the time taken for context switching.</a:t>
          </a:r>
          <a:endParaRPr lang="en-US" sz="1900" kern="1200"/>
        </a:p>
      </dsp:txBody>
      <dsp:txXfrm>
        <a:off x="787163" y="3409234"/>
        <a:ext cx="10792268" cy="681526"/>
      </dsp:txXfrm>
    </dsp:sp>
    <dsp:sp modelId="{397D04FC-4BB2-4D32-A2DA-91B0CFA9E524}">
      <dsp:nvSpPr>
        <dsp:cNvPr id="0" name=""/>
        <dsp:cNvSpPr/>
      </dsp:nvSpPr>
      <dsp:spPr>
        <a:xfrm>
          <a:off x="0" y="4261142"/>
          <a:ext cx="11579432" cy="6815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0803C8-028B-4EA4-9D37-8CFAC6B269EC}">
      <dsp:nvSpPr>
        <dsp:cNvPr id="0" name=""/>
        <dsp:cNvSpPr/>
      </dsp:nvSpPr>
      <dsp:spPr>
        <a:xfrm>
          <a:off x="206161" y="4414486"/>
          <a:ext cx="374839" cy="37483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1B9B28-AAD9-426E-8E01-1FA563E00643}">
      <dsp:nvSpPr>
        <dsp:cNvPr id="0" name=""/>
        <dsp:cNvSpPr/>
      </dsp:nvSpPr>
      <dsp:spPr>
        <a:xfrm>
          <a:off x="787163" y="4261142"/>
          <a:ext cx="10792268" cy="681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28" tIns="72128" rIns="72128" bIns="72128" numCol="1" spcCol="1270" anchor="ctr" anchorCtr="0">
          <a:noAutofit/>
        </a:bodyPr>
        <a:lstStyle/>
        <a:p>
          <a:pPr marL="0" lvl="0" indent="0" algn="l" defTabSz="844550">
            <a:lnSpc>
              <a:spcPct val="90000"/>
            </a:lnSpc>
            <a:spcBef>
              <a:spcPct val="0"/>
            </a:spcBef>
            <a:spcAft>
              <a:spcPct val="35000"/>
            </a:spcAft>
            <a:buNone/>
          </a:pPr>
          <a:r>
            <a:rPr lang="en-US" sz="1900" b="0" i="0" kern="1200"/>
            <a:t>The operating system scheduler determines when and which thread's context is to be switched based on the scheduling algorithm used.</a:t>
          </a:r>
          <a:endParaRPr lang="en-US" sz="1900" kern="1200"/>
        </a:p>
      </dsp:txBody>
      <dsp:txXfrm>
        <a:off x="787163" y="4261142"/>
        <a:ext cx="10792268" cy="6815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A2318-5C3D-6F4B-9597-6E4DD1DFC42D}">
      <dsp:nvSpPr>
        <dsp:cNvPr id="0" name=""/>
        <dsp:cNvSpPr/>
      </dsp:nvSpPr>
      <dsp:spPr>
        <a:xfrm>
          <a:off x="477481" y="1327"/>
          <a:ext cx="2470806" cy="148248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Program Counter (PC)</a:t>
          </a:r>
          <a:r>
            <a:rPr lang="en-US" sz="1400" b="0" i="0" kern="1200"/>
            <a:t>: Holds the address of the next instruction to be executed by the thread.</a:t>
          </a:r>
          <a:endParaRPr lang="en-US" sz="1400" kern="1200"/>
        </a:p>
      </dsp:txBody>
      <dsp:txXfrm>
        <a:off x="477481" y="1327"/>
        <a:ext cx="2470806" cy="1482483"/>
      </dsp:txXfrm>
    </dsp:sp>
    <dsp:sp modelId="{408A293F-1F56-CE46-A777-FB5FC017C80E}">
      <dsp:nvSpPr>
        <dsp:cNvPr id="0" name=""/>
        <dsp:cNvSpPr/>
      </dsp:nvSpPr>
      <dsp:spPr>
        <a:xfrm>
          <a:off x="3195369" y="1327"/>
          <a:ext cx="2470806" cy="148248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Registers</a:t>
          </a:r>
          <a:r>
            <a:rPr lang="en-US" sz="1400" b="0" i="0" kern="1200"/>
            <a:t>: Set of registers, including general-purpose registers, floating-point registers, and status registers, holding the current working variables and other execution context details.</a:t>
          </a:r>
          <a:endParaRPr lang="en-US" sz="1400" kern="1200"/>
        </a:p>
      </dsp:txBody>
      <dsp:txXfrm>
        <a:off x="3195369" y="1327"/>
        <a:ext cx="2470806" cy="1482483"/>
      </dsp:txXfrm>
    </dsp:sp>
    <dsp:sp modelId="{F16AE263-914C-564C-B30E-47BFECA6FC65}">
      <dsp:nvSpPr>
        <dsp:cNvPr id="0" name=""/>
        <dsp:cNvSpPr/>
      </dsp:nvSpPr>
      <dsp:spPr>
        <a:xfrm>
          <a:off x="5913256" y="1327"/>
          <a:ext cx="2470806" cy="148248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Stack Pointer (SP)</a:t>
          </a:r>
          <a:r>
            <a:rPr lang="en-US" sz="1400" b="0" i="0" kern="1200"/>
            <a:t>: Points to the top of the thread's stack in memory, which contains function parameters, return addresses, and local variables.</a:t>
          </a:r>
          <a:endParaRPr lang="en-US" sz="1400" kern="1200"/>
        </a:p>
      </dsp:txBody>
      <dsp:txXfrm>
        <a:off x="5913256" y="1327"/>
        <a:ext cx="2470806" cy="1482483"/>
      </dsp:txXfrm>
    </dsp:sp>
    <dsp:sp modelId="{616C9C5B-4993-A841-957D-AC519154E43F}">
      <dsp:nvSpPr>
        <dsp:cNvPr id="0" name=""/>
        <dsp:cNvSpPr/>
      </dsp:nvSpPr>
      <dsp:spPr>
        <a:xfrm>
          <a:off x="8631143" y="1327"/>
          <a:ext cx="2470806" cy="148248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Thread-local Storage (TLS)</a:t>
          </a:r>
          <a:r>
            <a:rPr lang="en-US" sz="1400" b="0" i="0" kern="1200"/>
            <a:t>: Storage area for variables that are unique to the thread.</a:t>
          </a:r>
          <a:endParaRPr lang="en-US" sz="1400" kern="1200"/>
        </a:p>
      </dsp:txBody>
      <dsp:txXfrm>
        <a:off x="8631143" y="1327"/>
        <a:ext cx="2470806" cy="1482483"/>
      </dsp:txXfrm>
    </dsp:sp>
    <dsp:sp modelId="{D175C5A3-CEE5-C749-8B58-8C4F79582259}">
      <dsp:nvSpPr>
        <dsp:cNvPr id="0" name=""/>
        <dsp:cNvSpPr/>
      </dsp:nvSpPr>
      <dsp:spPr>
        <a:xfrm>
          <a:off x="477481" y="1730892"/>
          <a:ext cx="2470806" cy="148248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Instruction Register</a:t>
          </a:r>
          <a:r>
            <a:rPr lang="en-US" sz="1400" b="0" i="0" kern="1200"/>
            <a:t>: Contains the currently executing instruction.</a:t>
          </a:r>
          <a:endParaRPr lang="en-US" sz="1400" kern="1200"/>
        </a:p>
      </dsp:txBody>
      <dsp:txXfrm>
        <a:off x="477481" y="1730892"/>
        <a:ext cx="2470806" cy="1482483"/>
      </dsp:txXfrm>
    </dsp:sp>
    <dsp:sp modelId="{4B45BE2E-4013-4B4F-B7F3-EF914B4AE552}">
      <dsp:nvSpPr>
        <dsp:cNvPr id="0" name=""/>
        <dsp:cNvSpPr/>
      </dsp:nvSpPr>
      <dsp:spPr>
        <a:xfrm>
          <a:off x="3195369" y="1730892"/>
          <a:ext cx="2470806" cy="148248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Program Status Word (PSW)</a:t>
          </a:r>
          <a:r>
            <a:rPr lang="en-US" sz="1400" b="0" i="0" kern="1200"/>
            <a:t>: Contains status information, such as the condition codes and the enabling or disabling of interrupts.</a:t>
          </a:r>
          <a:endParaRPr lang="en-US" sz="1400" kern="1200"/>
        </a:p>
      </dsp:txBody>
      <dsp:txXfrm>
        <a:off x="3195369" y="1730892"/>
        <a:ext cx="2470806" cy="1482483"/>
      </dsp:txXfrm>
    </dsp:sp>
    <dsp:sp modelId="{8A8633FD-AF59-A146-AF38-18A1464EC8D2}">
      <dsp:nvSpPr>
        <dsp:cNvPr id="0" name=""/>
        <dsp:cNvSpPr/>
      </dsp:nvSpPr>
      <dsp:spPr>
        <a:xfrm>
          <a:off x="5913256" y="1730892"/>
          <a:ext cx="2470806" cy="148248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CPU Scheduling Information</a:t>
          </a:r>
          <a:r>
            <a:rPr lang="en-US" sz="1400" b="0" i="0" kern="1200"/>
            <a:t>: Priority and other scheduling-related data that the operating system scheduler uses to manage execution.</a:t>
          </a:r>
          <a:endParaRPr lang="en-US" sz="1400" kern="1200"/>
        </a:p>
      </dsp:txBody>
      <dsp:txXfrm>
        <a:off x="5913256" y="1730892"/>
        <a:ext cx="2470806" cy="1482483"/>
      </dsp:txXfrm>
    </dsp:sp>
    <dsp:sp modelId="{FBCA4DA8-9B39-7D4D-947C-449008A4D03B}">
      <dsp:nvSpPr>
        <dsp:cNvPr id="0" name=""/>
        <dsp:cNvSpPr/>
      </dsp:nvSpPr>
      <dsp:spPr>
        <a:xfrm>
          <a:off x="8631143" y="1730892"/>
          <a:ext cx="2470806" cy="148248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I/O Status Information</a:t>
          </a:r>
          <a:r>
            <a:rPr lang="en-US" sz="1400" b="0" i="0" kern="1200"/>
            <a:t>: Details about any I/O operations, such as file descriptors or I/O requests, the thread may have pending.</a:t>
          </a:r>
          <a:endParaRPr lang="en-US" sz="1400" kern="1200"/>
        </a:p>
      </dsp:txBody>
      <dsp:txXfrm>
        <a:off x="8631143" y="1730892"/>
        <a:ext cx="2470806" cy="1482483"/>
      </dsp:txXfrm>
    </dsp:sp>
    <dsp:sp modelId="{140446B7-BB99-D648-ACA9-281DDDDC1686}">
      <dsp:nvSpPr>
        <dsp:cNvPr id="0" name=""/>
        <dsp:cNvSpPr/>
      </dsp:nvSpPr>
      <dsp:spPr>
        <a:xfrm>
          <a:off x="4554312" y="3460457"/>
          <a:ext cx="2470806" cy="148248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Accounting Information</a:t>
          </a:r>
          <a:r>
            <a:rPr lang="en-US" sz="1400" b="0" i="0" kern="1200"/>
            <a:t>: May include usage counters like CPU time consumed, which is used for system monitoring and accounting purposes.</a:t>
          </a:r>
          <a:endParaRPr lang="en-US" sz="1400" kern="1200"/>
        </a:p>
      </dsp:txBody>
      <dsp:txXfrm>
        <a:off x="4554312" y="3460457"/>
        <a:ext cx="2470806" cy="14824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58A5B4-4E5A-4796-A577-7FE7DFE4FC96}">
      <dsp:nvSpPr>
        <dsp:cNvPr id="0" name=""/>
        <dsp:cNvSpPr/>
      </dsp:nvSpPr>
      <dsp:spPr>
        <a:xfrm>
          <a:off x="1961856" y="70230"/>
          <a:ext cx="1018566" cy="101856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8D53BA-3649-4A8B-966D-445ACAC8E7A2}">
      <dsp:nvSpPr>
        <dsp:cNvPr id="0" name=""/>
        <dsp:cNvSpPr/>
      </dsp:nvSpPr>
      <dsp:spPr>
        <a:xfrm>
          <a:off x="2175755" y="284129"/>
          <a:ext cx="590768" cy="5907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3A8E87-9E2E-4D88-8568-FFC2E48908F1}">
      <dsp:nvSpPr>
        <dsp:cNvPr id="0" name=""/>
        <dsp:cNvSpPr/>
      </dsp:nvSpPr>
      <dsp:spPr>
        <a:xfrm>
          <a:off x="3198687" y="70230"/>
          <a:ext cx="2400907" cy="1018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1" i="0" kern="1200"/>
            <a:t>Race Conditions</a:t>
          </a:r>
          <a:r>
            <a:rPr lang="en-US" sz="1200" b="0" i="0" kern="1200"/>
            <a:t>: Occur when multiple threads access shared data and try to change it concurrently, leading to inconsistent or unexpected outcomes.</a:t>
          </a:r>
          <a:endParaRPr lang="en-US" sz="1200" kern="1200"/>
        </a:p>
      </dsp:txBody>
      <dsp:txXfrm>
        <a:off x="3198687" y="70230"/>
        <a:ext cx="2400907" cy="1018566"/>
      </dsp:txXfrm>
    </dsp:sp>
    <dsp:sp modelId="{72A8D83B-2C94-42BD-8B9B-6D3E42172B63}">
      <dsp:nvSpPr>
        <dsp:cNvPr id="0" name=""/>
        <dsp:cNvSpPr/>
      </dsp:nvSpPr>
      <dsp:spPr>
        <a:xfrm>
          <a:off x="6017935" y="70230"/>
          <a:ext cx="1018566" cy="101856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D66094-47E7-4202-84D8-C095C1ACB52B}">
      <dsp:nvSpPr>
        <dsp:cNvPr id="0" name=""/>
        <dsp:cNvSpPr/>
      </dsp:nvSpPr>
      <dsp:spPr>
        <a:xfrm>
          <a:off x="6231834" y="284129"/>
          <a:ext cx="590768" cy="5907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617500-7FF7-491D-852C-8E9AE15299C1}">
      <dsp:nvSpPr>
        <dsp:cNvPr id="0" name=""/>
        <dsp:cNvSpPr/>
      </dsp:nvSpPr>
      <dsp:spPr>
        <a:xfrm>
          <a:off x="7254766" y="70230"/>
          <a:ext cx="2400907" cy="1018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1" i="0" kern="1200" dirty="0"/>
            <a:t>Deadlocks</a:t>
          </a:r>
          <a:r>
            <a:rPr lang="en-US" sz="1200" b="0" i="0" kern="1200" dirty="0"/>
            <a:t>: Happen when two or more threads are waiting for each other to release resources, creating a standstill where none of the threads can proceed.</a:t>
          </a:r>
          <a:endParaRPr lang="en-US" sz="1200" kern="1200" dirty="0"/>
        </a:p>
      </dsp:txBody>
      <dsp:txXfrm>
        <a:off x="7254766" y="70230"/>
        <a:ext cx="2400907" cy="1018566"/>
      </dsp:txXfrm>
    </dsp:sp>
    <dsp:sp modelId="{1C72A746-35EA-45A8-ACEC-28F1CB342169}">
      <dsp:nvSpPr>
        <dsp:cNvPr id="0" name=""/>
        <dsp:cNvSpPr/>
      </dsp:nvSpPr>
      <dsp:spPr>
        <a:xfrm>
          <a:off x="1961856" y="1912051"/>
          <a:ext cx="1018566" cy="101856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CD7049-2577-43B9-9D63-C302FA37DA45}">
      <dsp:nvSpPr>
        <dsp:cNvPr id="0" name=""/>
        <dsp:cNvSpPr/>
      </dsp:nvSpPr>
      <dsp:spPr>
        <a:xfrm>
          <a:off x="2175755" y="2125950"/>
          <a:ext cx="590768" cy="5907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38ED23-4714-4162-A4C9-FC1F14CDC614}">
      <dsp:nvSpPr>
        <dsp:cNvPr id="0" name=""/>
        <dsp:cNvSpPr/>
      </dsp:nvSpPr>
      <dsp:spPr>
        <a:xfrm>
          <a:off x="3198687" y="1912051"/>
          <a:ext cx="2400907" cy="1018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1" i="0" kern="1200" dirty="0"/>
            <a:t>Starvation</a:t>
          </a:r>
          <a:r>
            <a:rPr lang="en-US" sz="1200" b="0" i="0" kern="1200" dirty="0"/>
            <a:t>: When one or more threads are perpetually denied necessary resources, leading to a situation where they can't make progress.</a:t>
          </a:r>
          <a:endParaRPr lang="en-US" sz="1200" kern="1200" dirty="0"/>
        </a:p>
      </dsp:txBody>
      <dsp:txXfrm>
        <a:off x="3198687" y="1912051"/>
        <a:ext cx="2400907" cy="1018566"/>
      </dsp:txXfrm>
    </dsp:sp>
    <dsp:sp modelId="{6AEA8532-D819-4F62-8E3B-64ADB82A361F}">
      <dsp:nvSpPr>
        <dsp:cNvPr id="0" name=""/>
        <dsp:cNvSpPr/>
      </dsp:nvSpPr>
      <dsp:spPr>
        <a:xfrm>
          <a:off x="6017935" y="1912051"/>
          <a:ext cx="1018566" cy="101856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22D0DF-AB8E-4E0A-8389-711B10A2F71C}">
      <dsp:nvSpPr>
        <dsp:cNvPr id="0" name=""/>
        <dsp:cNvSpPr/>
      </dsp:nvSpPr>
      <dsp:spPr>
        <a:xfrm>
          <a:off x="6231834" y="2125950"/>
          <a:ext cx="590768" cy="5907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8887A7-8381-458F-BA9F-B5959717CF65}">
      <dsp:nvSpPr>
        <dsp:cNvPr id="0" name=""/>
        <dsp:cNvSpPr/>
      </dsp:nvSpPr>
      <dsp:spPr>
        <a:xfrm>
          <a:off x="7254766" y="1912051"/>
          <a:ext cx="2400907" cy="1018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1" i="0" kern="1200" dirty="0"/>
            <a:t>Thread Interference</a:t>
          </a:r>
          <a:r>
            <a:rPr lang="en-US" sz="1200" b="0" i="0" kern="1200" dirty="0"/>
            <a:t>: Mistakes in synchronization logic can cause threads to step over each other, resulting in corrupted shared states.</a:t>
          </a:r>
          <a:endParaRPr lang="en-US" sz="1200" kern="1200" dirty="0"/>
        </a:p>
      </dsp:txBody>
      <dsp:txXfrm>
        <a:off x="7254766" y="1912051"/>
        <a:ext cx="2400907" cy="1018566"/>
      </dsp:txXfrm>
    </dsp:sp>
    <dsp:sp modelId="{10AD96E8-B80A-4D8C-A534-439F2F952BBD}">
      <dsp:nvSpPr>
        <dsp:cNvPr id="0" name=""/>
        <dsp:cNvSpPr/>
      </dsp:nvSpPr>
      <dsp:spPr>
        <a:xfrm>
          <a:off x="1961856" y="3753871"/>
          <a:ext cx="1018566" cy="101856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5A70BF-963E-4451-9E5D-6A95329481F8}">
      <dsp:nvSpPr>
        <dsp:cNvPr id="0" name=""/>
        <dsp:cNvSpPr/>
      </dsp:nvSpPr>
      <dsp:spPr>
        <a:xfrm>
          <a:off x="2175755" y="3967770"/>
          <a:ext cx="590768" cy="59076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A81AF0-E3DB-4AF1-ACE4-3888875325CA}">
      <dsp:nvSpPr>
        <dsp:cNvPr id="0" name=""/>
        <dsp:cNvSpPr/>
      </dsp:nvSpPr>
      <dsp:spPr>
        <a:xfrm>
          <a:off x="3198687" y="3753871"/>
          <a:ext cx="2400907" cy="1018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1" i="0" kern="1200" dirty="0"/>
            <a:t>Context Switch Overhead</a:t>
          </a:r>
          <a:r>
            <a:rPr lang="en-US" sz="1200" b="0" i="0" kern="1200" dirty="0"/>
            <a:t>: Frequent switching between threads can lead to performance issues due to the overhead associated with saving and loading thread states.</a:t>
          </a:r>
          <a:endParaRPr lang="en-US" sz="1200" kern="1200" dirty="0"/>
        </a:p>
      </dsp:txBody>
      <dsp:txXfrm>
        <a:off x="3198687" y="3753871"/>
        <a:ext cx="2400907" cy="1018566"/>
      </dsp:txXfrm>
    </dsp:sp>
    <dsp:sp modelId="{15EC6EDF-A2BF-4737-8B24-859EBA7B4A4D}">
      <dsp:nvSpPr>
        <dsp:cNvPr id="0" name=""/>
        <dsp:cNvSpPr/>
      </dsp:nvSpPr>
      <dsp:spPr>
        <a:xfrm>
          <a:off x="6017935" y="3753871"/>
          <a:ext cx="1018566" cy="101856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EFCFC0-A863-4671-9C94-E63BB96B58A4}">
      <dsp:nvSpPr>
        <dsp:cNvPr id="0" name=""/>
        <dsp:cNvSpPr/>
      </dsp:nvSpPr>
      <dsp:spPr>
        <a:xfrm>
          <a:off x="6231834" y="3967770"/>
          <a:ext cx="590768" cy="59076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CCE563-DF02-43A5-BD82-DF6F886B55BE}">
      <dsp:nvSpPr>
        <dsp:cNvPr id="0" name=""/>
        <dsp:cNvSpPr/>
      </dsp:nvSpPr>
      <dsp:spPr>
        <a:xfrm>
          <a:off x="7254766" y="3753871"/>
          <a:ext cx="2400907" cy="1018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1" i="0" kern="1200" dirty="0"/>
            <a:t>Priority Inversion</a:t>
          </a:r>
          <a:r>
            <a:rPr lang="en-US" sz="1200" b="0" i="0" kern="1200" dirty="0"/>
            <a:t>: A lower-priority thread holds a lock needed by a higher-priority thread, causing the higher-priority thread to be indirectly pre-empted.</a:t>
          </a:r>
          <a:endParaRPr lang="en-US" sz="1200" kern="1200" dirty="0"/>
        </a:p>
      </dsp:txBody>
      <dsp:txXfrm>
        <a:off x="7254766" y="3753871"/>
        <a:ext cx="2400907" cy="10185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471A1-9973-6241-BABD-50E6FCF31BBC}">
      <dsp:nvSpPr>
        <dsp:cNvPr id="0" name=""/>
        <dsp:cNvSpPr/>
      </dsp:nvSpPr>
      <dsp:spPr>
        <a:xfrm>
          <a:off x="0" y="120062"/>
          <a:ext cx="3618572" cy="21711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i="0" kern="1200"/>
            <a:t>Code Review</a:t>
          </a:r>
          <a:r>
            <a:rPr lang="en-US" sz="2100" b="0" i="0" kern="1200"/>
            <a:t>: Carefully review code for critical sections where shared resources are accessed. Look for variables that are read and written by multiple threads.</a:t>
          </a:r>
          <a:endParaRPr lang="en-US" sz="2100" kern="1200"/>
        </a:p>
      </dsp:txBody>
      <dsp:txXfrm>
        <a:off x="0" y="120062"/>
        <a:ext cx="3618572" cy="2171143"/>
      </dsp:txXfrm>
    </dsp:sp>
    <dsp:sp modelId="{16D46798-5BBA-B64C-841D-DEA914D1B63F}">
      <dsp:nvSpPr>
        <dsp:cNvPr id="0" name=""/>
        <dsp:cNvSpPr/>
      </dsp:nvSpPr>
      <dsp:spPr>
        <a:xfrm>
          <a:off x="3980429" y="120062"/>
          <a:ext cx="3618572" cy="21711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i="0" kern="1200"/>
            <a:t>Testing with High Concurrency</a:t>
          </a:r>
          <a:r>
            <a:rPr lang="en-US" sz="2100" b="0" i="0" kern="1200"/>
            <a:t>: Execute your application with the maximum number of concurrent threads to increase the chance of encountering race conditions.</a:t>
          </a:r>
          <a:endParaRPr lang="en-US" sz="2100" kern="1200"/>
        </a:p>
      </dsp:txBody>
      <dsp:txXfrm>
        <a:off x="3980429" y="120062"/>
        <a:ext cx="3618572" cy="2171143"/>
      </dsp:txXfrm>
    </dsp:sp>
    <dsp:sp modelId="{189B6801-F979-3C48-92CA-37BDFC15A127}">
      <dsp:nvSpPr>
        <dsp:cNvPr id="0" name=""/>
        <dsp:cNvSpPr/>
      </dsp:nvSpPr>
      <dsp:spPr>
        <a:xfrm>
          <a:off x="7960859" y="120062"/>
          <a:ext cx="3618572" cy="21711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i="0" kern="1200"/>
            <a:t>Instrumentation</a:t>
          </a:r>
          <a:r>
            <a:rPr lang="en-US" sz="2100" b="0" i="0" kern="1200"/>
            <a:t>: Use tools to instrument the code to log detailed information about thread operations and timings to detect interleavings that cause incorrect behavior.</a:t>
          </a:r>
          <a:endParaRPr lang="en-US" sz="2100" kern="1200"/>
        </a:p>
      </dsp:txBody>
      <dsp:txXfrm>
        <a:off x="7960859" y="120062"/>
        <a:ext cx="3618572" cy="2171143"/>
      </dsp:txXfrm>
    </dsp:sp>
    <dsp:sp modelId="{710BEAD1-37FE-A54A-82F0-EFD6A162C56F}">
      <dsp:nvSpPr>
        <dsp:cNvPr id="0" name=""/>
        <dsp:cNvSpPr/>
      </dsp:nvSpPr>
      <dsp:spPr>
        <a:xfrm>
          <a:off x="0" y="2653063"/>
          <a:ext cx="3618572" cy="21711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i="0" kern="1200"/>
            <a:t>Stress Testing</a:t>
          </a:r>
          <a:r>
            <a:rPr lang="en-US" sz="2100" b="0" i="0" kern="1200"/>
            <a:t>: Stress test the application under loads that are higher than usual to uncover race conditions that do not appear under normal load.</a:t>
          </a:r>
          <a:endParaRPr lang="en-US" sz="2100" kern="1200"/>
        </a:p>
      </dsp:txBody>
      <dsp:txXfrm>
        <a:off x="0" y="2653063"/>
        <a:ext cx="3618572" cy="2171143"/>
      </dsp:txXfrm>
    </dsp:sp>
    <dsp:sp modelId="{220A4373-29A3-6049-8AD3-41A98E7F6B04}">
      <dsp:nvSpPr>
        <dsp:cNvPr id="0" name=""/>
        <dsp:cNvSpPr/>
      </dsp:nvSpPr>
      <dsp:spPr>
        <a:xfrm>
          <a:off x="3980429" y="2653063"/>
          <a:ext cx="3618572" cy="21711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i="0" kern="1200"/>
            <a:t>Static Analysis Tools</a:t>
          </a:r>
          <a:r>
            <a:rPr lang="en-US" sz="2100" b="0" i="0" kern="1200"/>
            <a:t>: Utilize static analysis tools that can analyze the codebase for potential race conditions without running the code.</a:t>
          </a:r>
          <a:endParaRPr lang="en-US" sz="2100" kern="1200"/>
        </a:p>
      </dsp:txBody>
      <dsp:txXfrm>
        <a:off x="3980429" y="2653063"/>
        <a:ext cx="3618572" cy="2171143"/>
      </dsp:txXfrm>
    </dsp:sp>
    <dsp:sp modelId="{B00E70F8-97F0-4443-AE4D-0DC8DADE8DE5}">
      <dsp:nvSpPr>
        <dsp:cNvPr id="0" name=""/>
        <dsp:cNvSpPr/>
      </dsp:nvSpPr>
      <dsp:spPr>
        <a:xfrm>
          <a:off x="7960859" y="2653063"/>
          <a:ext cx="3618572" cy="21711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i="0" kern="1200"/>
            <a:t>Dynamic Analysis Tools</a:t>
          </a:r>
          <a:r>
            <a:rPr lang="en-US" sz="2100" b="0" i="0" kern="1200"/>
            <a:t>: Implement dynamic analysis tools that check for race conditions during runtime by monitoring the application's execution.</a:t>
          </a:r>
          <a:endParaRPr lang="en-US" sz="2100" kern="1200"/>
        </a:p>
      </dsp:txBody>
      <dsp:txXfrm>
        <a:off x="7960859" y="2653063"/>
        <a:ext cx="3618572" cy="217114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BF98C-AC19-6549-B7DF-41A834F19538}">
      <dsp:nvSpPr>
        <dsp:cNvPr id="0" name=""/>
        <dsp:cNvSpPr/>
      </dsp:nvSpPr>
      <dsp:spPr>
        <a:xfrm>
          <a:off x="607112" y="1960"/>
          <a:ext cx="2419373" cy="145162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i="0" kern="1200"/>
            <a:t>Mutexes/Locks</a:t>
          </a:r>
          <a:r>
            <a:rPr lang="en-US" sz="1300" b="0" i="0" kern="1200"/>
            <a:t>: Use mutexes or locks to ensure that only one thread can access the resource at a time.</a:t>
          </a:r>
          <a:endParaRPr lang="en-US" sz="1300" kern="1200"/>
        </a:p>
      </dsp:txBody>
      <dsp:txXfrm>
        <a:off x="607112" y="1960"/>
        <a:ext cx="2419373" cy="1451624"/>
      </dsp:txXfrm>
    </dsp:sp>
    <dsp:sp modelId="{C7A3DFAC-042F-2645-80F5-9F17BF835F6D}">
      <dsp:nvSpPr>
        <dsp:cNvPr id="0" name=""/>
        <dsp:cNvSpPr/>
      </dsp:nvSpPr>
      <dsp:spPr>
        <a:xfrm>
          <a:off x="3268423" y="1960"/>
          <a:ext cx="2419373" cy="145162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i="0" kern="1200"/>
            <a:t>Atomic Operations</a:t>
          </a:r>
          <a:r>
            <a:rPr lang="en-US" sz="1300" b="0" i="0" kern="1200"/>
            <a:t>: Employ atomic operations provided by the language or libraries that ensure a variable is updated in a single, indivisible operation.</a:t>
          </a:r>
          <a:endParaRPr lang="en-US" sz="1300" kern="1200"/>
        </a:p>
      </dsp:txBody>
      <dsp:txXfrm>
        <a:off x="3268423" y="1960"/>
        <a:ext cx="2419373" cy="1451624"/>
      </dsp:txXfrm>
    </dsp:sp>
    <dsp:sp modelId="{C4E2D21D-7D99-524A-A54E-9CA6C9789DDB}">
      <dsp:nvSpPr>
        <dsp:cNvPr id="0" name=""/>
        <dsp:cNvSpPr/>
      </dsp:nvSpPr>
      <dsp:spPr>
        <a:xfrm>
          <a:off x="5929734" y="1960"/>
          <a:ext cx="2419373" cy="145162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i="0" kern="1200"/>
            <a:t>Reentrant Locks</a:t>
          </a:r>
          <a:r>
            <a:rPr lang="en-US" sz="1300" b="0" i="0" kern="1200"/>
            <a:t>: Use reentrant locks which allow threads to acquire the same lock multiple times safely.</a:t>
          </a:r>
          <a:endParaRPr lang="en-US" sz="1300" kern="1200"/>
        </a:p>
      </dsp:txBody>
      <dsp:txXfrm>
        <a:off x="5929734" y="1960"/>
        <a:ext cx="2419373" cy="1451624"/>
      </dsp:txXfrm>
    </dsp:sp>
    <dsp:sp modelId="{626DE4F6-A492-2B44-8226-FC525F499BF6}">
      <dsp:nvSpPr>
        <dsp:cNvPr id="0" name=""/>
        <dsp:cNvSpPr/>
      </dsp:nvSpPr>
      <dsp:spPr>
        <a:xfrm>
          <a:off x="8591045" y="1960"/>
          <a:ext cx="2419373" cy="145162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i="0" kern="1200"/>
            <a:t>Semaphore</a:t>
          </a:r>
          <a:r>
            <a:rPr lang="en-US" sz="1300" b="0" i="0" kern="1200"/>
            <a:t>: A semaphore can control access to a common resource by multiple threads in a concurrent system.</a:t>
          </a:r>
          <a:endParaRPr lang="en-US" sz="1300" kern="1200"/>
        </a:p>
      </dsp:txBody>
      <dsp:txXfrm>
        <a:off x="8591045" y="1960"/>
        <a:ext cx="2419373" cy="1451624"/>
      </dsp:txXfrm>
    </dsp:sp>
    <dsp:sp modelId="{B51FBC76-84D1-F84D-A5C1-E2AD004D8E0F}">
      <dsp:nvSpPr>
        <dsp:cNvPr id="0" name=""/>
        <dsp:cNvSpPr/>
      </dsp:nvSpPr>
      <dsp:spPr>
        <a:xfrm>
          <a:off x="607112" y="1695522"/>
          <a:ext cx="2419373" cy="145162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i="0" kern="1200"/>
            <a:t>Read-Write Locks</a:t>
          </a:r>
          <a:r>
            <a:rPr lang="en-US" sz="1300" b="0" i="0" kern="1200"/>
            <a:t>: Implement read-write locks when many threads need to read from a shared resource, but only one should write at any given time.</a:t>
          </a:r>
          <a:endParaRPr lang="en-US" sz="1300" kern="1200"/>
        </a:p>
      </dsp:txBody>
      <dsp:txXfrm>
        <a:off x="607112" y="1695522"/>
        <a:ext cx="2419373" cy="1451624"/>
      </dsp:txXfrm>
    </dsp:sp>
    <dsp:sp modelId="{D91135B6-6F02-A542-A25C-ED8E6AF4EEBF}">
      <dsp:nvSpPr>
        <dsp:cNvPr id="0" name=""/>
        <dsp:cNvSpPr/>
      </dsp:nvSpPr>
      <dsp:spPr>
        <a:xfrm>
          <a:off x="3268423" y="1695522"/>
          <a:ext cx="2419373" cy="145162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i="0" kern="1200"/>
            <a:t>Thread-Safe Data Structures</a:t>
          </a:r>
          <a:r>
            <a:rPr lang="en-US" sz="1300" b="0" i="0" kern="1200"/>
            <a:t>: Utilize or create thread-safe data structures that internally manage synchronization.</a:t>
          </a:r>
          <a:endParaRPr lang="en-US" sz="1300" kern="1200"/>
        </a:p>
      </dsp:txBody>
      <dsp:txXfrm>
        <a:off x="3268423" y="1695522"/>
        <a:ext cx="2419373" cy="1451624"/>
      </dsp:txXfrm>
    </dsp:sp>
    <dsp:sp modelId="{AD5EEC07-3B85-A44A-B5AC-93DBC6378388}">
      <dsp:nvSpPr>
        <dsp:cNvPr id="0" name=""/>
        <dsp:cNvSpPr/>
      </dsp:nvSpPr>
      <dsp:spPr>
        <a:xfrm>
          <a:off x="5929734" y="1695522"/>
          <a:ext cx="2419373" cy="145162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i="0" kern="1200"/>
            <a:t>Avoid Sharing</a:t>
          </a:r>
          <a:r>
            <a:rPr lang="en-US" sz="1300" b="0" i="0" kern="1200"/>
            <a:t>: Design the program to minimize the sharing of resources between threads or processes.</a:t>
          </a:r>
          <a:endParaRPr lang="en-US" sz="1300" kern="1200"/>
        </a:p>
      </dsp:txBody>
      <dsp:txXfrm>
        <a:off x="5929734" y="1695522"/>
        <a:ext cx="2419373" cy="1451624"/>
      </dsp:txXfrm>
    </dsp:sp>
    <dsp:sp modelId="{20A96702-B917-6D46-A0EC-22C5A71BC3F5}">
      <dsp:nvSpPr>
        <dsp:cNvPr id="0" name=""/>
        <dsp:cNvSpPr/>
      </dsp:nvSpPr>
      <dsp:spPr>
        <a:xfrm>
          <a:off x="8591045" y="1695522"/>
          <a:ext cx="2419373" cy="145162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i="0" kern="1200"/>
            <a:t>Immutable Objects</a:t>
          </a:r>
          <a:r>
            <a:rPr lang="en-US" sz="1300" b="0" i="0" kern="1200"/>
            <a:t>: Use immutable objects which can't be changed once created, thereby preventing modification race conditions.</a:t>
          </a:r>
          <a:endParaRPr lang="en-US" sz="1300" kern="1200"/>
        </a:p>
      </dsp:txBody>
      <dsp:txXfrm>
        <a:off x="8591045" y="1695522"/>
        <a:ext cx="2419373" cy="1451624"/>
      </dsp:txXfrm>
    </dsp:sp>
    <dsp:sp modelId="{F6FC6F92-A1E5-6849-A549-051178302583}">
      <dsp:nvSpPr>
        <dsp:cNvPr id="0" name=""/>
        <dsp:cNvSpPr/>
      </dsp:nvSpPr>
      <dsp:spPr>
        <a:xfrm>
          <a:off x="1937767" y="3389083"/>
          <a:ext cx="2419373" cy="145162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i="0" kern="1200"/>
            <a:t>Ordering Access</a:t>
          </a:r>
          <a:r>
            <a:rPr lang="en-US" sz="1300" b="0" i="0" kern="1200"/>
            <a:t>: Establish and maintain a strict order in which locks are acquired to avoid deadlocks, which are often related to race conditions.</a:t>
          </a:r>
          <a:endParaRPr lang="en-US" sz="1300" kern="1200"/>
        </a:p>
      </dsp:txBody>
      <dsp:txXfrm>
        <a:off x="1937767" y="3389083"/>
        <a:ext cx="2419373" cy="1451624"/>
      </dsp:txXfrm>
    </dsp:sp>
    <dsp:sp modelId="{06C35F3F-34EA-5441-A7FE-C1CF8A5A3A3B}">
      <dsp:nvSpPr>
        <dsp:cNvPr id="0" name=""/>
        <dsp:cNvSpPr/>
      </dsp:nvSpPr>
      <dsp:spPr>
        <a:xfrm>
          <a:off x="4599078" y="3389083"/>
          <a:ext cx="2419373" cy="145162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i="0" kern="1200"/>
            <a:t>Condition Variables</a:t>
          </a:r>
          <a:r>
            <a:rPr lang="en-US" sz="1300" b="0" i="0" kern="1200"/>
            <a:t>: Use condition variables along with locks to allow threads to wait for certain conditions to be true before acquiring a lock.</a:t>
          </a:r>
          <a:endParaRPr lang="en-US" sz="1300" kern="1200"/>
        </a:p>
      </dsp:txBody>
      <dsp:txXfrm>
        <a:off x="4599078" y="3389083"/>
        <a:ext cx="2419373" cy="1451624"/>
      </dsp:txXfrm>
    </dsp:sp>
    <dsp:sp modelId="{9C79460C-3CB0-A746-B96B-499FEC359480}">
      <dsp:nvSpPr>
        <dsp:cNvPr id="0" name=""/>
        <dsp:cNvSpPr/>
      </dsp:nvSpPr>
      <dsp:spPr>
        <a:xfrm>
          <a:off x="7260389" y="3389083"/>
          <a:ext cx="2419373" cy="145162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i="0" kern="1200"/>
            <a:t>Transactional Memory</a:t>
          </a:r>
          <a:r>
            <a:rPr lang="en-US" sz="1300" b="0" i="0" kern="1200"/>
            <a:t>: In some systems, you can use software or hardware transactional memory that allows sections of code to execute with transaction-like properties.</a:t>
          </a:r>
          <a:endParaRPr lang="en-US" sz="1300" kern="1200"/>
        </a:p>
      </dsp:txBody>
      <dsp:txXfrm>
        <a:off x="7260389" y="3389083"/>
        <a:ext cx="2419373" cy="14516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E8B360-17CF-4B1C-A8B1-EE9F0AAE12D6}">
      <dsp:nvSpPr>
        <dsp:cNvPr id="0" name=""/>
        <dsp:cNvSpPr/>
      </dsp:nvSpPr>
      <dsp:spPr>
        <a:xfrm>
          <a:off x="2517982" y="0"/>
          <a:ext cx="1510523" cy="14876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AB0334-2A10-49C9-9DE8-28A994CB6194}">
      <dsp:nvSpPr>
        <dsp:cNvPr id="0" name=""/>
        <dsp:cNvSpPr/>
      </dsp:nvSpPr>
      <dsp:spPr>
        <a:xfrm>
          <a:off x="1115353" y="1692763"/>
          <a:ext cx="4315781" cy="637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US" sz="2300" b="1" i="0" kern="1200"/>
            <a:t>Deadlock Characteristics</a:t>
          </a:r>
          <a:r>
            <a:rPr lang="en-US" sz="2300" b="0" i="0" kern="1200"/>
            <a:t>:</a:t>
          </a:r>
          <a:endParaRPr lang="en-US" sz="2300" kern="1200"/>
        </a:p>
      </dsp:txBody>
      <dsp:txXfrm>
        <a:off x="1115353" y="1692763"/>
        <a:ext cx="4315781" cy="637576"/>
      </dsp:txXfrm>
    </dsp:sp>
    <dsp:sp modelId="{F9B7A784-AE48-46B5-9B1A-D357DDD9FF7D}">
      <dsp:nvSpPr>
        <dsp:cNvPr id="0" name=""/>
        <dsp:cNvSpPr/>
      </dsp:nvSpPr>
      <dsp:spPr>
        <a:xfrm>
          <a:off x="1115353" y="2425728"/>
          <a:ext cx="4315781" cy="2416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0" i="0" kern="1200"/>
            <a:t>Mutual Exclusion: Exclusive control of resources by processes.</a:t>
          </a:r>
          <a:endParaRPr lang="en-US" sz="1700" kern="1200"/>
        </a:p>
        <a:p>
          <a:pPr marL="0" lvl="0" indent="0" algn="ctr" defTabSz="755650">
            <a:lnSpc>
              <a:spcPct val="90000"/>
            </a:lnSpc>
            <a:spcBef>
              <a:spcPct val="0"/>
            </a:spcBef>
            <a:spcAft>
              <a:spcPct val="35000"/>
            </a:spcAft>
            <a:buNone/>
          </a:pPr>
          <a:r>
            <a:rPr lang="en-US" sz="1700" b="0" i="0" kern="1200"/>
            <a:t>Hold and Wait: Processes holding resources while waiting for others.</a:t>
          </a:r>
          <a:endParaRPr lang="en-US" sz="1700" kern="1200"/>
        </a:p>
        <a:p>
          <a:pPr marL="0" lvl="0" indent="0" algn="ctr" defTabSz="755650">
            <a:lnSpc>
              <a:spcPct val="90000"/>
            </a:lnSpc>
            <a:spcBef>
              <a:spcPct val="0"/>
            </a:spcBef>
            <a:spcAft>
              <a:spcPct val="35000"/>
            </a:spcAft>
            <a:buNone/>
          </a:pPr>
          <a:r>
            <a:rPr lang="en-US" sz="1700" b="0" i="0" kern="1200"/>
            <a:t>No Preemption: Resources cannot be forcibly removed from processes.</a:t>
          </a:r>
          <a:endParaRPr lang="en-US" sz="1700" kern="1200"/>
        </a:p>
        <a:p>
          <a:pPr marL="0" lvl="0" indent="0" algn="ctr" defTabSz="755650">
            <a:lnSpc>
              <a:spcPct val="90000"/>
            </a:lnSpc>
            <a:spcBef>
              <a:spcPct val="0"/>
            </a:spcBef>
            <a:spcAft>
              <a:spcPct val="35000"/>
            </a:spcAft>
            <a:buNone/>
          </a:pPr>
          <a:r>
            <a:rPr lang="en-US" sz="1700" b="0" i="0" kern="1200"/>
            <a:t>Circular Wait: A closed chain of processes exists, each waiting for a resource held by the next process in the chain.</a:t>
          </a:r>
          <a:endParaRPr lang="en-US" sz="1700" kern="1200"/>
        </a:p>
      </dsp:txBody>
      <dsp:txXfrm>
        <a:off x="1115353" y="2425728"/>
        <a:ext cx="4315781" cy="2416940"/>
      </dsp:txXfrm>
    </dsp:sp>
    <dsp:sp modelId="{63BB4251-B562-4A0D-BECA-FAA2F5E927D8}">
      <dsp:nvSpPr>
        <dsp:cNvPr id="0" name=""/>
        <dsp:cNvSpPr/>
      </dsp:nvSpPr>
      <dsp:spPr>
        <a:xfrm>
          <a:off x="7589025" y="0"/>
          <a:ext cx="1510523" cy="14876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74306C-4DF5-4CEB-A1B3-E3640398526C}">
      <dsp:nvSpPr>
        <dsp:cNvPr id="0" name=""/>
        <dsp:cNvSpPr/>
      </dsp:nvSpPr>
      <dsp:spPr>
        <a:xfrm>
          <a:off x="6186396" y="1692763"/>
          <a:ext cx="4315781" cy="637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US" sz="2300" b="1" i="0" kern="1200"/>
            <a:t>Deadlock Management Strategies</a:t>
          </a:r>
          <a:r>
            <a:rPr lang="en-US" sz="2300" b="0" i="0" kern="1200"/>
            <a:t>:</a:t>
          </a:r>
          <a:endParaRPr lang="en-US" sz="2300" kern="1200"/>
        </a:p>
      </dsp:txBody>
      <dsp:txXfrm>
        <a:off x="6186396" y="1692763"/>
        <a:ext cx="4315781" cy="637576"/>
      </dsp:txXfrm>
    </dsp:sp>
    <dsp:sp modelId="{F07A2E32-8CA1-44D1-92F2-F5A28FC10FC7}">
      <dsp:nvSpPr>
        <dsp:cNvPr id="0" name=""/>
        <dsp:cNvSpPr/>
      </dsp:nvSpPr>
      <dsp:spPr>
        <a:xfrm>
          <a:off x="6186396" y="2425728"/>
          <a:ext cx="4315781" cy="2416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0" i="0" kern="1200"/>
            <a:t>Prevention: Altering system conditions to make deadlocks impossible.</a:t>
          </a:r>
          <a:endParaRPr lang="en-US" sz="1700" kern="1200"/>
        </a:p>
        <a:p>
          <a:pPr marL="0" lvl="0" indent="0" algn="ctr" defTabSz="755650">
            <a:lnSpc>
              <a:spcPct val="90000"/>
            </a:lnSpc>
            <a:spcBef>
              <a:spcPct val="0"/>
            </a:spcBef>
            <a:spcAft>
              <a:spcPct val="35000"/>
            </a:spcAft>
            <a:buNone/>
          </a:pPr>
          <a:r>
            <a:rPr lang="en-US" sz="1700" b="0" i="0" kern="1200"/>
            <a:t>Avoidance: Dynamically examining resource-allocation state to prevent deadlock.</a:t>
          </a:r>
          <a:endParaRPr lang="en-US" sz="1700" kern="1200"/>
        </a:p>
        <a:p>
          <a:pPr marL="0" lvl="0" indent="0" algn="ctr" defTabSz="755650">
            <a:lnSpc>
              <a:spcPct val="90000"/>
            </a:lnSpc>
            <a:spcBef>
              <a:spcPct val="0"/>
            </a:spcBef>
            <a:spcAft>
              <a:spcPct val="35000"/>
            </a:spcAft>
            <a:buNone/>
          </a:pPr>
          <a:r>
            <a:rPr lang="en-US" sz="1700" b="0" i="0" kern="1200"/>
            <a:t>Detection: Allowing deadlocks to occur, detecting them, and taking actions.</a:t>
          </a:r>
          <a:endParaRPr lang="en-US" sz="1700" kern="1200"/>
        </a:p>
        <a:p>
          <a:pPr marL="0" lvl="0" indent="0" algn="ctr" defTabSz="755650">
            <a:lnSpc>
              <a:spcPct val="90000"/>
            </a:lnSpc>
            <a:spcBef>
              <a:spcPct val="0"/>
            </a:spcBef>
            <a:spcAft>
              <a:spcPct val="35000"/>
            </a:spcAft>
            <a:buNone/>
          </a:pPr>
          <a:r>
            <a:rPr lang="en-US" sz="1700" b="0" i="0" kern="1200"/>
            <a:t>Recovery: After detecting a deadlock, recovering from it, usually by terminating or rolling back some of the processes.</a:t>
          </a:r>
          <a:endParaRPr lang="en-US" sz="1700" kern="1200"/>
        </a:p>
      </dsp:txBody>
      <dsp:txXfrm>
        <a:off x="6186396" y="2425728"/>
        <a:ext cx="4315781" cy="24169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21829-80DB-E548-9D69-D88FEB76BF40}">
      <dsp:nvSpPr>
        <dsp:cNvPr id="0" name=""/>
        <dsp:cNvSpPr/>
      </dsp:nvSpPr>
      <dsp:spPr>
        <a:xfrm>
          <a:off x="0" y="288784"/>
          <a:ext cx="11617531" cy="1675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1649" tIns="291592" rIns="901649" bIns="99568" numCol="1" spcCol="1270" anchor="t" anchorCtr="0">
          <a:noAutofit/>
        </a:bodyPr>
        <a:lstStyle/>
        <a:p>
          <a:pPr marL="114300" lvl="1" indent="-114300" algn="l" defTabSz="622300">
            <a:lnSpc>
              <a:spcPct val="90000"/>
            </a:lnSpc>
            <a:spcBef>
              <a:spcPct val="0"/>
            </a:spcBef>
            <a:spcAft>
              <a:spcPct val="15000"/>
            </a:spcAft>
            <a:buChar char="•"/>
          </a:pPr>
          <a:r>
            <a:rPr lang="en-US" sz="1400" b="1" i="0" kern="1200"/>
            <a:t>Resource Hogging</a:t>
          </a:r>
          <a:r>
            <a:rPr lang="en-US" sz="1400" b="0" i="0" kern="1200"/>
            <a:t>: One or more processes continuously hold resources others need, leading to indefinite waiting times for certain processes.</a:t>
          </a:r>
          <a:endParaRPr lang="en-US" sz="1400" kern="1200"/>
        </a:p>
        <a:p>
          <a:pPr marL="114300" lvl="1" indent="-114300" algn="l" defTabSz="622300">
            <a:lnSpc>
              <a:spcPct val="90000"/>
            </a:lnSpc>
            <a:spcBef>
              <a:spcPct val="0"/>
            </a:spcBef>
            <a:spcAft>
              <a:spcPct val="15000"/>
            </a:spcAft>
            <a:buChar char="•"/>
          </a:pPr>
          <a:r>
            <a:rPr lang="en-US" sz="1400" b="1" i="0" kern="1200"/>
            <a:t>Lack of Fairness</a:t>
          </a:r>
          <a:r>
            <a:rPr lang="en-US" sz="1400" b="0" i="0" kern="1200"/>
            <a:t>: The resource scheduling mechanism is biased, favoring certain processes over others.</a:t>
          </a:r>
          <a:endParaRPr lang="en-US" sz="1400" kern="1200"/>
        </a:p>
        <a:p>
          <a:pPr marL="114300" lvl="1" indent="-114300" algn="l" defTabSz="622300">
            <a:lnSpc>
              <a:spcPct val="90000"/>
            </a:lnSpc>
            <a:spcBef>
              <a:spcPct val="0"/>
            </a:spcBef>
            <a:spcAft>
              <a:spcPct val="15000"/>
            </a:spcAft>
            <a:buChar char="•"/>
          </a:pPr>
          <a:r>
            <a:rPr lang="en-US" sz="1400" b="1" i="0" kern="1200"/>
            <a:t>Indefinite Blocking</a:t>
          </a:r>
          <a:r>
            <a:rPr lang="en-US" sz="1400" b="0" i="0" kern="1200"/>
            <a:t>: A process never leaves the queue for a resource because other processes are constantly jumping ahead of it.</a:t>
          </a:r>
          <a:endParaRPr lang="en-US" sz="1400" kern="1200"/>
        </a:p>
        <a:p>
          <a:pPr marL="114300" lvl="1" indent="-114300" algn="l" defTabSz="622300">
            <a:lnSpc>
              <a:spcPct val="90000"/>
            </a:lnSpc>
            <a:spcBef>
              <a:spcPct val="0"/>
            </a:spcBef>
            <a:spcAft>
              <a:spcPct val="15000"/>
            </a:spcAft>
            <a:buChar char="•"/>
          </a:pPr>
          <a:r>
            <a:rPr lang="en-US" sz="1400" b="1" i="0" kern="1200"/>
            <a:t>Priority Inversion</a:t>
          </a:r>
          <a:r>
            <a:rPr lang="en-US" sz="1400" b="0" i="0" kern="1200"/>
            <a:t>: Lower-priority processes holding resources needed by higher-priority ones prevent the system from executing in a priority-based manner.</a:t>
          </a:r>
          <a:endParaRPr lang="en-US" sz="1400" kern="1200"/>
        </a:p>
      </dsp:txBody>
      <dsp:txXfrm>
        <a:off x="0" y="288784"/>
        <a:ext cx="11617531" cy="1675800"/>
      </dsp:txXfrm>
    </dsp:sp>
    <dsp:sp modelId="{B45E1884-22A4-BA4D-A51E-FB5975FA3D8B}">
      <dsp:nvSpPr>
        <dsp:cNvPr id="0" name=""/>
        <dsp:cNvSpPr/>
      </dsp:nvSpPr>
      <dsp:spPr>
        <a:xfrm>
          <a:off x="580876" y="82144"/>
          <a:ext cx="8132271" cy="4132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7381" tIns="0" rIns="307381" bIns="0" numCol="1" spcCol="1270" anchor="ctr" anchorCtr="0">
          <a:noAutofit/>
        </a:bodyPr>
        <a:lstStyle/>
        <a:p>
          <a:pPr marL="0" lvl="0" indent="0" algn="l" defTabSz="622300">
            <a:lnSpc>
              <a:spcPct val="90000"/>
            </a:lnSpc>
            <a:spcBef>
              <a:spcPct val="0"/>
            </a:spcBef>
            <a:spcAft>
              <a:spcPct val="35000"/>
            </a:spcAft>
            <a:buNone/>
          </a:pPr>
          <a:r>
            <a:rPr lang="en-US" sz="1400" b="1" i="0" kern="1200"/>
            <a:t>Characteristics of Starvation</a:t>
          </a:r>
          <a:r>
            <a:rPr lang="en-US" sz="1400" b="0" i="0" kern="1200"/>
            <a:t>:</a:t>
          </a:r>
          <a:endParaRPr lang="en-US" sz="1400" kern="1200"/>
        </a:p>
      </dsp:txBody>
      <dsp:txXfrm>
        <a:off x="601051" y="102319"/>
        <a:ext cx="8091921" cy="372929"/>
      </dsp:txXfrm>
    </dsp:sp>
    <dsp:sp modelId="{636E5AA5-D83D-AB4C-A9B6-FC473AB0F561}">
      <dsp:nvSpPr>
        <dsp:cNvPr id="0" name=""/>
        <dsp:cNvSpPr/>
      </dsp:nvSpPr>
      <dsp:spPr>
        <a:xfrm>
          <a:off x="0" y="2246824"/>
          <a:ext cx="11617531" cy="2513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1649" tIns="291592" rIns="901649" bIns="99568" numCol="1" spcCol="1270" anchor="t" anchorCtr="0">
          <a:noAutofit/>
        </a:bodyPr>
        <a:lstStyle/>
        <a:p>
          <a:pPr marL="114300" lvl="1" indent="-114300" algn="l" defTabSz="622300">
            <a:lnSpc>
              <a:spcPct val="90000"/>
            </a:lnSpc>
            <a:spcBef>
              <a:spcPct val="0"/>
            </a:spcBef>
            <a:spcAft>
              <a:spcPct val="15000"/>
            </a:spcAft>
            <a:buChar char="•"/>
          </a:pPr>
          <a:r>
            <a:rPr lang="en-US" sz="1400" b="1" i="0" kern="1200"/>
            <a:t>Aging</a:t>
          </a:r>
          <a:r>
            <a:rPr lang="en-US" sz="1400" b="0" i="0" kern="1200"/>
            <a:t>: Gradually increase the priority of waiting processes over time, ensuring they eventually receive the necessary resources.</a:t>
          </a:r>
          <a:endParaRPr lang="en-US" sz="1400" kern="1200"/>
        </a:p>
        <a:p>
          <a:pPr marL="114300" lvl="1" indent="-114300" algn="l" defTabSz="622300">
            <a:lnSpc>
              <a:spcPct val="90000"/>
            </a:lnSpc>
            <a:spcBef>
              <a:spcPct val="0"/>
            </a:spcBef>
            <a:spcAft>
              <a:spcPct val="15000"/>
            </a:spcAft>
            <a:buChar char="•"/>
          </a:pPr>
          <a:r>
            <a:rPr lang="en-US" sz="1400" b="1" i="0" kern="1200"/>
            <a:t>Fair Queuing</a:t>
          </a:r>
          <a:r>
            <a:rPr lang="en-US" sz="1400" b="0" i="0" kern="1200"/>
            <a:t>: Implement queues that ensure all processes are given a fair chance to access resources in a first-come-first-serve manner or by round-robin scheduling.</a:t>
          </a:r>
          <a:endParaRPr lang="en-US" sz="1400" kern="1200"/>
        </a:p>
        <a:p>
          <a:pPr marL="114300" lvl="1" indent="-114300" algn="l" defTabSz="622300">
            <a:lnSpc>
              <a:spcPct val="90000"/>
            </a:lnSpc>
            <a:spcBef>
              <a:spcPct val="0"/>
            </a:spcBef>
            <a:spcAft>
              <a:spcPct val="15000"/>
            </a:spcAft>
            <a:buChar char="•"/>
          </a:pPr>
          <a:r>
            <a:rPr lang="en-US" sz="1400" b="1" i="0" kern="1200"/>
            <a:t>Resource Allocation Policies</a:t>
          </a:r>
          <a:r>
            <a:rPr lang="en-US" sz="1400" b="0" i="0" kern="1200"/>
            <a:t>: Design policies to ensure reasonable resource allocation, avoiding indefinite monopolization by any single process.</a:t>
          </a:r>
          <a:endParaRPr lang="en-US" sz="1400" kern="1200"/>
        </a:p>
        <a:p>
          <a:pPr marL="114300" lvl="1" indent="-114300" algn="l" defTabSz="622300">
            <a:lnSpc>
              <a:spcPct val="90000"/>
            </a:lnSpc>
            <a:spcBef>
              <a:spcPct val="0"/>
            </a:spcBef>
            <a:spcAft>
              <a:spcPct val="15000"/>
            </a:spcAft>
            <a:buChar char="•"/>
          </a:pPr>
          <a:r>
            <a:rPr lang="en-US" sz="1400" b="1" i="0" kern="1200"/>
            <a:t>Priority Donation</a:t>
          </a:r>
          <a:r>
            <a:rPr lang="en-US" sz="1400" b="0" i="0" kern="1200"/>
            <a:t>: Allow a lower-priority process holding a resource needed by a higher-priority process to temporarily inherit the higher priority.</a:t>
          </a:r>
          <a:endParaRPr lang="en-US" sz="1400" kern="1200"/>
        </a:p>
        <a:p>
          <a:pPr marL="114300" lvl="1" indent="-114300" algn="l" defTabSz="622300">
            <a:lnSpc>
              <a:spcPct val="90000"/>
            </a:lnSpc>
            <a:spcBef>
              <a:spcPct val="0"/>
            </a:spcBef>
            <a:spcAft>
              <a:spcPct val="15000"/>
            </a:spcAft>
            <a:buChar char="•"/>
          </a:pPr>
          <a:r>
            <a:rPr lang="en-US" sz="1400" b="1" i="0" kern="1200"/>
            <a:t>Lock Breaking</a:t>
          </a:r>
          <a:r>
            <a:rPr lang="en-US" sz="1400" b="0" i="0" kern="1200"/>
            <a:t>: Introduce timeouts for resource allocation so that no process can hold a resource indefinitely.</a:t>
          </a:r>
          <a:endParaRPr lang="en-US" sz="1400" kern="1200"/>
        </a:p>
        <a:p>
          <a:pPr marL="114300" lvl="1" indent="-114300" algn="l" defTabSz="622300">
            <a:lnSpc>
              <a:spcPct val="90000"/>
            </a:lnSpc>
            <a:spcBef>
              <a:spcPct val="0"/>
            </a:spcBef>
            <a:spcAft>
              <a:spcPct val="15000"/>
            </a:spcAft>
            <a:buChar char="•"/>
          </a:pPr>
          <a:r>
            <a:rPr lang="en-US" sz="1400" b="1" i="0" kern="1200"/>
            <a:t>Avoiding Indefinite Postponement</a:t>
          </a:r>
          <a:r>
            <a:rPr lang="en-US" sz="1400" b="0" i="0" kern="1200"/>
            <a:t>: Use scheduling algorithms that avoid conditions leading to starvation, such as guaranteeing each process a time slot for resource access.</a:t>
          </a:r>
          <a:endParaRPr lang="en-US" sz="1400" kern="1200"/>
        </a:p>
      </dsp:txBody>
      <dsp:txXfrm>
        <a:off x="0" y="2246824"/>
        <a:ext cx="11617531" cy="2513700"/>
      </dsp:txXfrm>
    </dsp:sp>
    <dsp:sp modelId="{D0843822-12FB-8949-964C-AE474E33FB48}">
      <dsp:nvSpPr>
        <dsp:cNvPr id="0" name=""/>
        <dsp:cNvSpPr/>
      </dsp:nvSpPr>
      <dsp:spPr>
        <a:xfrm>
          <a:off x="580876" y="2040184"/>
          <a:ext cx="8132271" cy="4132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7381" tIns="0" rIns="307381" bIns="0" numCol="1" spcCol="1270" anchor="ctr" anchorCtr="0">
          <a:noAutofit/>
        </a:bodyPr>
        <a:lstStyle/>
        <a:p>
          <a:pPr marL="0" lvl="0" indent="0" algn="l" defTabSz="622300">
            <a:lnSpc>
              <a:spcPct val="90000"/>
            </a:lnSpc>
            <a:spcBef>
              <a:spcPct val="0"/>
            </a:spcBef>
            <a:spcAft>
              <a:spcPct val="35000"/>
            </a:spcAft>
            <a:buNone/>
          </a:pPr>
          <a:r>
            <a:rPr lang="en-US" sz="1400" b="1" i="0" kern="1200"/>
            <a:t>Strategies to Prevent Starvation</a:t>
          </a:r>
          <a:r>
            <a:rPr lang="en-US" sz="1400" b="0" i="0" kern="1200"/>
            <a:t>:</a:t>
          </a:r>
          <a:endParaRPr lang="en-US" sz="1400" kern="1200"/>
        </a:p>
      </dsp:txBody>
      <dsp:txXfrm>
        <a:off x="601051" y="2060359"/>
        <a:ext cx="8091921" cy="37292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3ED7A7-4D17-614B-B2AD-5D39BDC5FF9D}">
      <dsp:nvSpPr>
        <dsp:cNvPr id="0" name=""/>
        <dsp:cNvSpPr/>
      </dsp:nvSpPr>
      <dsp:spPr>
        <a:xfrm>
          <a:off x="0" y="400159"/>
          <a:ext cx="11617531" cy="13922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1649" tIns="270764" rIns="901649" bIns="92456" numCol="1" spcCol="1270" anchor="t" anchorCtr="0">
          <a:noAutofit/>
        </a:bodyPr>
        <a:lstStyle/>
        <a:p>
          <a:pPr marL="114300" lvl="1" indent="-114300" algn="l" defTabSz="577850">
            <a:lnSpc>
              <a:spcPct val="90000"/>
            </a:lnSpc>
            <a:spcBef>
              <a:spcPct val="0"/>
            </a:spcBef>
            <a:spcAft>
              <a:spcPct val="15000"/>
            </a:spcAft>
            <a:buChar char="•"/>
          </a:pPr>
          <a:r>
            <a:rPr lang="en-US" sz="1300" b="1" i="0" kern="1200"/>
            <a:t>Inconsistent Results</a:t>
          </a:r>
          <a:r>
            <a:rPr lang="en-US" sz="1300" b="0" i="0" kern="1200"/>
            <a:t>: The outcome of operations becomes unpredictable due to concurrent modifications of shared data.</a:t>
          </a:r>
          <a:endParaRPr lang="en-US" sz="1300" kern="1200"/>
        </a:p>
        <a:p>
          <a:pPr marL="114300" lvl="1" indent="-114300" algn="l" defTabSz="577850">
            <a:lnSpc>
              <a:spcPct val="90000"/>
            </a:lnSpc>
            <a:spcBef>
              <a:spcPct val="0"/>
            </a:spcBef>
            <a:spcAft>
              <a:spcPct val="15000"/>
            </a:spcAft>
            <a:buChar char="•"/>
          </a:pPr>
          <a:r>
            <a:rPr lang="en-US" sz="1300" b="1" i="0" kern="1200"/>
            <a:t>Data Corruption</a:t>
          </a:r>
          <a:r>
            <a:rPr lang="en-US" sz="1300" b="0" i="0" kern="1200"/>
            <a:t>: Simultaneous updates by threads can corrupt the data if one thread reads while another is in the midst of writing.</a:t>
          </a:r>
          <a:endParaRPr lang="en-US" sz="1300" kern="1200"/>
        </a:p>
        <a:p>
          <a:pPr marL="114300" lvl="1" indent="-114300" algn="l" defTabSz="577850">
            <a:lnSpc>
              <a:spcPct val="90000"/>
            </a:lnSpc>
            <a:spcBef>
              <a:spcPct val="0"/>
            </a:spcBef>
            <a:spcAft>
              <a:spcPct val="15000"/>
            </a:spcAft>
            <a:buChar char="•"/>
          </a:pPr>
          <a:r>
            <a:rPr lang="en-US" sz="1300" b="1" i="0" kern="1200"/>
            <a:t>Order of Execution Issues</a:t>
          </a:r>
          <a:r>
            <a:rPr lang="en-US" sz="1300" b="0" i="0" kern="1200"/>
            <a:t>: The final state depends on the sequence in which the threads run, which is typically non-deterministic.</a:t>
          </a:r>
          <a:endParaRPr lang="en-US" sz="1300" kern="1200"/>
        </a:p>
        <a:p>
          <a:pPr marL="114300" lvl="1" indent="-114300" algn="l" defTabSz="577850">
            <a:lnSpc>
              <a:spcPct val="90000"/>
            </a:lnSpc>
            <a:spcBef>
              <a:spcPct val="0"/>
            </a:spcBef>
            <a:spcAft>
              <a:spcPct val="15000"/>
            </a:spcAft>
            <a:buChar char="•"/>
          </a:pPr>
          <a:r>
            <a:rPr lang="en-US" sz="1300" b="1" i="0" kern="1200"/>
            <a:t>Difficult Debugging</a:t>
          </a:r>
          <a:r>
            <a:rPr lang="en-US" sz="1300" b="0" i="0" kern="1200"/>
            <a:t>: Issues that arise from thread interference are often hard to replicate and troubleshoot because they may not occur every time the code is executed.</a:t>
          </a:r>
          <a:endParaRPr lang="en-US" sz="1300" kern="1200"/>
        </a:p>
      </dsp:txBody>
      <dsp:txXfrm>
        <a:off x="0" y="400159"/>
        <a:ext cx="11617531" cy="1392299"/>
      </dsp:txXfrm>
    </dsp:sp>
    <dsp:sp modelId="{3EBEAF10-D703-8347-AFEB-6D91920C09D2}">
      <dsp:nvSpPr>
        <dsp:cNvPr id="0" name=""/>
        <dsp:cNvSpPr/>
      </dsp:nvSpPr>
      <dsp:spPr>
        <a:xfrm>
          <a:off x="580876" y="208279"/>
          <a:ext cx="8132271"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7381" tIns="0" rIns="307381" bIns="0" numCol="1" spcCol="1270" anchor="ctr" anchorCtr="0">
          <a:noAutofit/>
        </a:bodyPr>
        <a:lstStyle/>
        <a:p>
          <a:pPr marL="0" lvl="0" indent="0" algn="l" defTabSz="577850">
            <a:lnSpc>
              <a:spcPct val="90000"/>
            </a:lnSpc>
            <a:spcBef>
              <a:spcPct val="0"/>
            </a:spcBef>
            <a:spcAft>
              <a:spcPct val="35000"/>
            </a:spcAft>
            <a:buNone/>
          </a:pPr>
          <a:r>
            <a:rPr lang="en-US" sz="1300" b="1" i="0" kern="1200"/>
            <a:t>Characteristics of Thread Interference</a:t>
          </a:r>
          <a:r>
            <a:rPr lang="en-US" sz="1300" b="0" i="0" kern="1200"/>
            <a:t>:</a:t>
          </a:r>
          <a:endParaRPr lang="en-US" sz="1300" kern="1200"/>
        </a:p>
      </dsp:txBody>
      <dsp:txXfrm>
        <a:off x="599610" y="227013"/>
        <a:ext cx="8094803" cy="346292"/>
      </dsp:txXfrm>
    </dsp:sp>
    <dsp:sp modelId="{DD440FB3-C57D-BD43-BC7C-AD4CAEB12D0B}">
      <dsp:nvSpPr>
        <dsp:cNvPr id="0" name=""/>
        <dsp:cNvSpPr/>
      </dsp:nvSpPr>
      <dsp:spPr>
        <a:xfrm>
          <a:off x="0" y="2054539"/>
          <a:ext cx="11617531" cy="2579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1649" tIns="270764" rIns="901649" bIns="92456" numCol="1" spcCol="1270" anchor="t" anchorCtr="0">
          <a:noAutofit/>
        </a:bodyPr>
        <a:lstStyle/>
        <a:p>
          <a:pPr marL="114300" lvl="1" indent="-114300" algn="l" defTabSz="577850">
            <a:lnSpc>
              <a:spcPct val="90000"/>
            </a:lnSpc>
            <a:spcBef>
              <a:spcPct val="0"/>
            </a:spcBef>
            <a:spcAft>
              <a:spcPct val="15000"/>
            </a:spcAft>
            <a:buChar char="•"/>
          </a:pPr>
          <a:r>
            <a:rPr lang="en-US" sz="1300" b="1" i="0" kern="1200"/>
            <a:t>Mutexes/Locks</a:t>
          </a:r>
          <a:r>
            <a:rPr lang="en-US" sz="1300" b="0" i="0" kern="1200"/>
            <a:t>: Use mutual exclusion mechanisms to ensure that only one thread can access the resource at a time.</a:t>
          </a:r>
          <a:endParaRPr lang="en-US" sz="1300" kern="1200"/>
        </a:p>
        <a:p>
          <a:pPr marL="114300" lvl="1" indent="-114300" algn="l" defTabSz="577850">
            <a:lnSpc>
              <a:spcPct val="90000"/>
            </a:lnSpc>
            <a:spcBef>
              <a:spcPct val="0"/>
            </a:spcBef>
            <a:spcAft>
              <a:spcPct val="15000"/>
            </a:spcAft>
            <a:buChar char="•"/>
          </a:pPr>
          <a:r>
            <a:rPr lang="en-US" sz="1300" b="1" i="0" kern="1200"/>
            <a:t>Synchronized Blocks</a:t>
          </a:r>
          <a:r>
            <a:rPr lang="en-US" sz="1300" b="0" i="0" kern="1200"/>
            <a:t>: In languages like Java, use synchronized blocks or methods to restrict multiple threads from executing the critical section at the same time.</a:t>
          </a:r>
          <a:endParaRPr lang="en-US" sz="1300" kern="1200"/>
        </a:p>
        <a:p>
          <a:pPr marL="114300" lvl="1" indent="-114300" algn="l" defTabSz="577850">
            <a:lnSpc>
              <a:spcPct val="90000"/>
            </a:lnSpc>
            <a:spcBef>
              <a:spcPct val="0"/>
            </a:spcBef>
            <a:spcAft>
              <a:spcPct val="15000"/>
            </a:spcAft>
            <a:buChar char="•"/>
          </a:pPr>
          <a:r>
            <a:rPr lang="en-US" sz="1300" b="1" i="0" kern="1200"/>
            <a:t>Atomic Operations</a:t>
          </a:r>
          <a:r>
            <a:rPr lang="en-US" sz="1300" b="0" i="0" kern="1200"/>
            <a:t>: Use atomic operations provided by the programming language or library that are executed in a single step, making them indivisible.</a:t>
          </a:r>
          <a:endParaRPr lang="en-US" sz="1300" kern="1200"/>
        </a:p>
        <a:p>
          <a:pPr marL="114300" lvl="1" indent="-114300" algn="l" defTabSz="577850">
            <a:lnSpc>
              <a:spcPct val="90000"/>
            </a:lnSpc>
            <a:spcBef>
              <a:spcPct val="0"/>
            </a:spcBef>
            <a:spcAft>
              <a:spcPct val="15000"/>
            </a:spcAft>
            <a:buChar char="•"/>
          </a:pPr>
          <a:r>
            <a:rPr lang="en-US" sz="1300" b="1" i="0" kern="1200"/>
            <a:t>Reentrant Locks</a:t>
          </a:r>
          <a:r>
            <a:rPr lang="en-US" sz="1300" b="0" i="0" kern="1200"/>
            <a:t>: These allow a lock to be held by the same thread multiple times, preventing external thread interference.</a:t>
          </a:r>
          <a:endParaRPr lang="en-US" sz="1300" kern="1200"/>
        </a:p>
        <a:p>
          <a:pPr marL="114300" lvl="1" indent="-114300" algn="l" defTabSz="577850">
            <a:lnSpc>
              <a:spcPct val="90000"/>
            </a:lnSpc>
            <a:spcBef>
              <a:spcPct val="0"/>
            </a:spcBef>
            <a:spcAft>
              <a:spcPct val="15000"/>
            </a:spcAft>
            <a:buChar char="•"/>
          </a:pPr>
          <a:r>
            <a:rPr lang="en-US" sz="1300" b="1" i="0" kern="1200"/>
            <a:t>Read-Write Locks</a:t>
          </a:r>
          <a:r>
            <a:rPr lang="en-US" sz="1300" b="0" i="0" kern="1200"/>
            <a:t>: These locks allow multiple readers but only one writer, reducing contention when reads are more frequent than writes.</a:t>
          </a:r>
          <a:endParaRPr lang="en-US" sz="1300" kern="1200"/>
        </a:p>
        <a:p>
          <a:pPr marL="114300" lvl="1" indent="-114300" algn="l" defTabSz="577850">
            <a:lnSpc>
              <a:spcPct val="90000"/>
            </a:lnSpc>
            <a:spcBef>
              <a:spcPct val="0"/>
            </a:spcBef>
            <a:spcAft>
              <a:spcPct val="15000"/>
            </a:spcAft>
            <a:buChar char="•"/>
          </a:pPr>
          <a:r>
            <a:rPr lang="en-US" sz="1300" b="1" i="0" kern="1200"/>
            <a:t>Immutable Objects</a:t>
          </a:r>
          <a:r>
            <a:rPr lang="en-US" sz="1300" b="0" i="0" kern="1200"/>
            <a:t>: Design objects that don’t change after they’ve been created; immutable objects are inherently thread-safe.</a:t>
          </a:r>
          <a:endParaRPr lang="en-US" sz="1300" kern="1200"/>
        </a:p>
        <a:p>
          <a:pPr marL="114300" lvl="1" indent="-114300" algn="l" defTabSz="577850">
            <a:lnSpc>
              <a:spcPct val="90000"/>
            </a:lnSpc>
            <a:spcBef>
              <a:spcPct val="0"/>
            </a:spcBef>
            <a:spcAft>
              <a:spcPct val="15000"/>
            </a:spcAft>
            <a:buChar char="•"/>
          </a:pPr>
          <a:r>
            <a:rPr lang="en-US" sz="1300" b="1" i="0" kern="1200"/>
            <a:t>Thread-Local Storage</a:t>
          </a:r>
          <a:r>
            <a:rPr lang="en-US" sz="1300" b="0" i="0" kern="1200"/>
            <a:t>: Use thread-local variables that are not shared between threads, eliminating the risk of interference.</a:t>
          </a:r>
          <a:endParaRPr lang="en-US" sz="1300" kern="1200"/>
        </a:p>
        <a:p>
          <a:pPr marL="114300" lvl="1" indent="-114300" algn="l" defTabSz="577850">
            <a:lnSpc>
              <a:spcPct val="90000"/>
            </a:lnSpc>
            <a:spcBef>
              <a:spcPct val="0"/>
            </a:spcBef>
            <a:spcAft>
              <a:spcPct val="15000"/>
            </a:spcAft>
            <a:buChar char="•"/>
          </a:pPr>
          <a:r>
            <a:rPr lang="en-US" sz="1300" b="1" i="0" kern="1200"/>
            <a:t>Higher-level Concurrency Controls</a:t>
          </a:r>
          <a:r>
            <a:rPr lang="en-US" sz="1300" b="0" i="0" kern="1200"/>
            <a:t>: Utilize concurrent collections and synchronization frameworks that handle the complexity of thread synchronization for you.</a:t>
          </a:r>
          <a:endParaRPr lang="en-US" sz="1300" kern="1200"/>
        </a:p>
      </dsp:txBody>
      <dsp:txXfrm>
        <a:off x="0" y="2054539"/>
        <a:ext cx="11617531" cy="2579850"/>
      </dsp:txXfrm>
    </dsp:sp>
    <dsp:sp modelId="{F8343191-CB0C-2847-BC85-3474027D4BD4}">
      <dsp:nvSpPr>
        <dsp:cNvPr id="0" name=""/>
        <dsp:cNvSpPr/>
      </dsp:nvSpPr>
      <dsp:spPr>
        <a:xfrm>
          <a:off x="580876" y="1862659"/>
          <a:ext cx="8132271"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7381" tIns="0" rIns="307381" bIns="0" numCol="1" spcCol="1270" anchor="ctr" anchorCtr="0">
          <a:noAutofit/>
        </a:bodyPr>
        <a:lstStyle/>
        <a:p>
          <a:pPr marL="0" lvl="0" indent="0" algn="l" defTabSz="577850">
            <a:lnSpc>
              <a:spcPct val="90000"/>
            </a:lnSpc>
            <a:spcBef>
              <a:spcPct val="0"/>
            </a:spcBef>
            <a:spcAft>
              <a:spcPct val="35000"/>
            </a:spcAft>
            <a:buNone/>
          </a:pPr>
          <a:r>
            <a:rPr lang="en-US" sz="1300" b="1" i="0" kern="1200"/>
            <a:t>Strategies to Prevent Thread Interference</a:t>
          </a:r>
          <a:r>
            <a:rPr lang="en-US" sz="1300" b="0" i="0" kern="1200"/>
            <a:t>:</a:t>
          </a:r>
          <a:endParaRPr lang="en-US" sz="1300" kern="1200"/>
        </a:p>
      </dsp:txBody>
      <dsp:txXfrm>
        <a:off x="599610" y="1881393"/>
        <a:ext cx="8094803"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330221-CA8B-A249-81C7-753734D73BDE}" type="datetimeFigureOut">
              <a:rPr lang="da-DK" smtClean="0"/>
              <a:t>14.04.2024</a:t>
            </a:fld>
            <a:endParaRPr lang="da-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947A26-167A-EC4F-8A24-0AF84FD301A3}" type="slidenum">
              <a:rPr lang="da-DK" smtClean="0"/>
              <a:t>‹#›</a:t>
            </a:fld>
            <a:endParaRPr lang="da-DK"/>
          </a:p>
        </p:txBody>
      </p:sp>
    </p:spTree>
    <p:extLst>
      <p:ext uri="{BB962C8B-B14F-4D97-AF65-F5344CB8AC3E}">
        <p14:creationId xmlns:p14="http://schemas.microsoft.com/office/powerpoint/2010/main" val="2308128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69947A26-167A-EC4F-8A24-0AF84FD301A3}" type="slidenum">
              <a:rPr lang="da-DK" smtClean="0"/>
              <a:t>46</a:t>
            </a:fld>
            <a:endParaRPr lang="da-DK"/>
          </a:p>
        </p:txBody>
      </p:sp>
    </p:spTree>
    <p:extLst>
      <p:ext uri="{BB962C8B-B14F-4D97-AF65-F5344CB8AC3E}">
        <p14:creationId xmlns:p14="http://schemas.microsoft.com/office/powerpoint/2010/main" val="2041515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69947A26-167A-EC4F-8A24-0AF84FD301A3}" type="slidenum">
              <a:rPr lang="da-DK" smtClean="0"/>
              <a:t>52</a:t>
            </a:fld>
            <a:endParaRPr lang="da-DK"/>
          </a:p>
        </p:txBody>
      </p:sp>
    </p:spTree>
    <p:extLst>
      <p:ext uri="{BB962C8B-B14F-4D97-AF65-F5344CB8AC3E}">
        <p14:creationId xmlns:p14="http://schemas.microsoft.com/office/powerpoint/2010/main" val="28929440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CustomShape 1">
            <a:extLst>
              <a:ext uri="{FF2B5EF4-FFF2-40B4-BE49-F238E27FC236}">
                <a16:creationId xmlns:a16="http://schemas.microsoft.com/office/drawing/2014/main" id="{4E17D630-D229-46CA-A397-BF9D87BA6ACA}"/>
              </a:ext>
            </a:extLst>
          </p:cNvPr>
          <p:cNvSpPr/>
          <p:nvPr userDrawn="1"/>
        </p:nvSpPr>
        <p:spPr>
          <a:xfrm>
            <a:off x="0" y="0"/>
            <a:ext cx="12191040" cy="6856920"/>
          </a:xfrm>
          <a:prstGeom prst="rect">
            <a:avLst/>
          </a:prstGeom>
          <a:solidFill>
            <a:srgbClr val="1A3B49"/>
          </a:solidFill>
          <a:ln w="12600">
            <a:noFill/>
            <a:miter/>
          </a:ln>
        </p:spPr>
        <p:style>
          <a:lnRef idx="0">
            <a:scrgbClr r="0" g="0" b="0"/>
          </a:lnRef>
          <a:fillRef idx="0">
            <a:scrgbClr r="0" g="0" b="0"/>
          </a:fillRef>
          <a:effectRef idx="0">
            <a:scrgbClr r="0" g="0" b="0"/>
          </a:effectRef>
          <a:fontRef idx="minor"/>
        </p:style>
        <p:txBody>
          <a:bodyPr/>
          <a:lstStyle/>
          <a:p>
            <a:endParaRPr lang="da-DK" dirty="0"/>
          </a:p>
        </p:txBody>
      </p:sp>
      <p:sp>
        <p:nvSpPr>
          <p:cNvPr id="10" name="CustomShape 4">
            <a:extLst>
              <a:ext uri="{FF2B5EF4-FFF2-40B4-BE49-F238E27FC236}">
                <a16:creationId xmlns:a16="http://schemas.microsoft.com/office/drawing/2014/main" id="{C42A42CD-BB0A-4669-98E9-4DF96EDEC5E1}"/>
              </a:ext>
            </a:extLst>
          </p:cNvPr>
          <p:cNvSpPr/>
          <p:nvPr userDrawn="1"/>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7FC5900-6BF5-4919-8DD3-3C132D5D4BE4}" type="slidenum">
              <a:rPr lang="en-US" sz="2400" b="0" strike="noStrike" spc="-1">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11" name="Picture 4" descr="Billedresultat for aau logo">
            <a:extLst>
              <a:ext uri="{FF2B5EF4-FFF2-40B4-BE49-F238E27FC236}">
                <a16:creationId xmlns:a16="http://schemas.microsoft.com/office/drawing/2014/main" id="{E90F576F-E8E0-4F4F-B537-9C4A6B49471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46048" y="204155"/>
            <a:ext cx="2698584" cy="1593362"/>
          </a:xfrm>
          <a:prstGeom prst="rect">
            <a:avLst/>
          </a:prstGeom>
          <a:noFill/>
          <a:extLst>
            <a:ext uri="{909E8E84-426E-40DD-AFC4-6F175D3DCCD1}">
              <a14:hiddenFill xmlns:a14="http://schemas.microsoft.com/office/drawing/2010/main">
                <a:solidFill>
                  <a:srgbClr val="FFFFFF"/>
                </a:solidFill>
              </a14:hiddenFill>
            </a:ext>
          </a:extLst>
        </p:spPr>
      </p:pic>
      <p:sp>
        <p:nvSpPr>
          <p:cNvPr id="12" name="CustomShape 3">
            <a:extLst>
              <a:ext uri="{FF2B5EF4-FFF2-40B4-BE49-F238E27FC236}">
                <a16:creationId xmlns:a16="http://schemas.microsoft.com/office/drawing/2014/main" id="{2E9412E0-47C9-40B9-ACC7-6A4B9146B875}"/>
              </a:ext>
            </a:extLst>
          </p:cNvPr>
          <p:cNvSpPr/>
          <p:nvPr userDrawn="1"/>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2442F9-D6CD-4D43-9E86-FBC5AA64CAE5}" type="slidenum">
              <a:rPr lang="en-US" sz="2400" b="0" strike="noStrike" spc="-1" smtClean="0">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13" name="Picture 4" descr="Billedresultat for aau logo">
            <a:extLst>
              <a:ext uri="{FF2B5EF4-FFF2-40B4-BE49-F238E27FC236}">
                <a16:creationId xmlns:a16="http://schemas.microsoft.com/office/drawing/2014/main" id="{6B09A691-F44E-4F24-8D92-FB2FEA8B654C}"/>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970099" y="183916"/>
            <a:ext cx="1191126" cy="70329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A951E591-D3A2-40B4-8DEE-16140FA8CC3D}"/>
              </a:ext>
            </a:extLst>
          </p:cNvPr>
          <p:cNvSpPr>
            <a:spLocks noGrp="1"/>
          </p:cNvSpPr>
          <p:nvPr>
            <p:ph type="body" sz="quarter" idx="11" hasCustomPrompt="1"/>
          </p:nvPr>
        </p:nvSpPr>
        <p:spPr>
          <a:xfrm>
            <a:off x="1842480" y="2001672"/>
            <a:ext cx="8506440" cy="1325448"/>
          </a:xfrm>
          <a:prstGeom prst="rect">
            <a:avLst/>
          </a:prstGeom>
        </p:spPr>
        <p:txBody>
          <a:bodyPr/>
          <a:lstStyle>
            <a:lvl1pPr marL="0" indent="0" algn="ctr">
              <a:buNone/>
              <a:defRPr sz="4400">
                <a:solidFill>
                  <a:schemeClr val="bg1"/>
                </a:solidFill>
              </a:defRPr>
            </a:lvl1pPr>
          </a:lstStyle>
          <a:p>
            <a:pPr lvl="0"/>
            <a:r>
              <a:rPr lang="da-DK" dirty="0"/>
              <a:t>Title</a:t>
            </a:r>
          </a:p>
          <a:p>
            <a:pPr lvl="0"/>
            <a:endParaRPr lang="da-DK" dirty="0"/>
          </a:p>
        </p:txBody>
      </p:sp>
      <p:sp>
        <p:nvSpPr>
          <p:cNvPr id="15" name="Text Placeholder 4">
            <a:extLst>
              <a:ext uri="{FF2B5EF4-FFF2-40B4-BE49-F238E27FC236}">
                <a16:creationId xmlns:a16="http://schemas.microsoft.com/office/drawing/2014/main" id="{6F75DFD3-5469-4F19-8DFC-28EF905CF142}"/>
              </a:ext>
            </a:extLst>
          </p:cNvPr>
          <p:cNvSpPr>
            <a:spLocks noGrp="1"/>
          </p:cNvSpPr>
          <p:nvPr>
            <p:ph type="body" sz="quarter" idx="12" hasCustomPrompt="1"/>
          </p:nvPr>
        </p:nvSpPr>
        <p:spPr>
          <a:xfrm>
            <a:off x="1842480" y="3843741"/>
            <a:ext cx="8506440" cy="1127588"/>
          </a:xfrm>
          <a:prstGeom prst="rect">
            <a:avLst/>
          </a:prstGeom>
        </p:spPr>
        <p:txBody>
          <a:bodyPr/>
          <a:lstStyle>
            <a:lvl1pPr marL="0" indent="0" algn="ctr">
              <a:buNone/>
              <a:defRPr sz="2400">
                <a:solidFill>
                  <a:schemeClr val="bg1"/>
                </a:solidFill>
              </a:defRPr>
            </a:lvl1pPr>
          </a:lstStyle>
          <a:p>
            <a:pPr lvl="0"/>
            <a:r>
              <a:rPr lang="da-DK" dirty="0"/>
              <a:t>Igor syrytsin</a:t>
            </a:r>
          </a:p>
        </p:txBody>
      </p:sp>
      <p:sp>
        <p:nvSpPr>
          <p:cNvPr id="9" name="Line 5">
            <a:extLst>
              <a:ext uri="{FF2B5EF4-FFF2-40B4-BE49-F238E27FC236}">
                <a16:creationId xmlns:a16="http://schemas.microsoft.com/office/drawing/2014/main" id="{B4EE1A8E-F616-4735-B9DC-92D3B55986CA}"/>
              </a:ext>
            </a:extLst>
          </p:cNvPr>
          <p:cNvSpPr/>
          <p:nvPr userDrawn="1"/>
        </p:nvSpPr>
        <p:spPr>
          <a:xfrm>
            <a:off x="1842480" y="3529440"/>
            <a:ext cx="8506440" cy="360"/>
          </a:xfrm>
          <a:prstGeom prst="line">
            <a:avLst/>
          </a:prstGeom>
          <a:ln w="6480">
            <a:solidFill>
              <a:srgbClr val="FFFFFF"/>
            </a:solidFill>
            <a:miter/>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339376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6" name="CustomShape 1">
            <a:extLst>
              <a:ext uri="{FF2B5EF4-FFF2-40B4-BE49-F238E27FC236}">
                <a16:creationId xmlns:a16="http://schemas.microsoft.com/office/drawing/2014/main" id="{84C99179-F679-41E3-82D2-604DAB65BD07}"/>
              </a:ext>
            </a:extLst>
          </p:cNvPr>
          <p:cNvSpPr/>
          <p:nvPr userDrawn="1"/>
        </p:nvSpPr>
        <p:spPr>
          <a:xfrm rot="5400000">
            <a:off x="5914440" y="442800"/>
            <a:ext cx="363960" cy="12191040"/>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7" name="CustomShape 1">
            <a:extLst>
              <a:ext uri="{FF2B5EF4-FFF2-40B4-BE49-F238E27FC236}">
                <a16:creationId xmlns:a16="http://schemas.microsoft.com/office/drawing/2014/main" id="{11C558CB-B1E5-4EF3-B41D-796AB4ED83FF}"/>
              </a:ext>
            </a:extLst>
          </p:cNvPr>
          <p:cNvSpPr/>
          <p:nvPr userDrawn="1"/>
        </p:nvSpPr>
        <p:spPr>
          <a:xfrm>
            <a:off x="961" y="146233"/>
            <a:ext cx="12191039" cy="778663"/>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3" name="Content Placeholder 2">
            <a:extLst>
              <a:ext uri="{FF2B5EF4-FFF2-40B4-BE49-F238E27FC236}">
                <a16:creationId xmlns:a16="http://schemas.microsoft.com/office/drawing/2014/main" id="{994F60FF-B779-4C93-A1A1-EA836F37689F}"/>
              </a:ext>
            </a:extLst>
          </p:cNvPr>
          <p:cNvSpPr>
            <a:spLocks noGrp="1"/>
          </p:cNvSpPr>
          <p:nvPr>
            <p:ph idx="1"/>
          </p:nvPr>
        </p:nvSpPr>
        <p:spPr>
          <a:xfrm>
            <a:off x="280988" y="1039813"/>
            <a:ext cx="11606212" cy="35829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4" name="Text Placeholder 3">
            <a:extLst>
              <a:ext uri="{FF2B5EF4-FFF2-40B4-BE49-F238E27FC236}">
                <a16:creationId xmlns:a16="http://schemas.microsoft.com/office/drawing/2014/main" id="{06D046BC-1D06-44F9-A769-62836691032F}"/>
              </a:ext>
            </a:extLst>
          </p:cNvPr>
          <p:cNvSpPr>
            <a:spLocks noGrp="1"/>
          </p:cNvSpPr>
          <p:nvPr>
            <p:ph type="body" sz="half" idx="2"/>
          </p:nvPr>
        </p:nvSpPr>
        <p:spPr>
          <a:xfrm>
            <a:off x="280988" y="4838700"/>
            <a:ext cx="11606212" cy="13208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Title 1">
            <a:extLst>
              <a:ext uri="{FF2B5EF4-FFF2-40B4-BE49-F238E27FC236}">
                <a16:creationId xmlns:a16="http://schemas.microsoft.com/office/drawing/2014/main" id="{0FD52BC4-37D2-49AE-B66E-AA1BA9D61FC2}"/>
              </a:ext>
            </a:extLst>
          </p:cNvPr>
          <p:cNvSpPr>
            <a:spLocks noGrp="1"/>
          </p:cNvSpPr>
          <p:nvPr>
            <p:ph type="title" hasCustomPrompt="1"/>
          </p:nvPr>
        </p:nvSpPr>
        <p:spPr>
          <a:xfrm>
            <a:off x="317500" y="225425"/>
            <a:ext cx="10515600" cy="62547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stStyle>
          <a:p>
            <a:r>
              <a:rPr lang="en-US" dirty="0"/>
              <a:t>Title</a:t>
            </a:r>
            <a:endParaRPr lang="da-DK" dirty="0"/>
          </a:p>
        </p:txBody>
      </p:sp>
      <p:sp>
        <p:nvSpPr>
          <p:cNvPr id="8" name="CustomShape 3">
            <a:extLst>
              <a:ext uri="{FF2B5EF4-FFF2-40B4-BE49-F238E27FC236}">
                <a16:creationId xmlns:a16="http://schemas.microsoft.com/office/drawing/2014/main" id="{2E2890F2-B00A-4D20-87E9-C52CBC351DC5}"/>
              </a:ext>
            </a:extLst>
          </p:cNvPr>
          <p:cNvSpPr/>
          <p:nvPr userDrawn="1"/>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2442F9-D6CD-4D43-9E86-FBC5AA64CAE5}" type="slidenum">
              <a:rPr lang="en-US" sz="2400" b="0" strike="noStrike" spc="-1" smtClean="0">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9" name="Picture 4" descr="Billedresultat for aau logo">
            <a:extLst>
              <a:ext uri="{FF2B5EF4-FFF2-40B4-BE49-F238E27FC236}">
                <a16:creationId xmlns:a16="http://schemas.microsoft.com/office/drawing/2014/main" id="{D2F2AE3C-2B87-415A-B0ED-C9D99E9EF6AD}"/>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970099" y="183916"/>
            <a:ext cx="1191126" cy="703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00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1A3B49"/>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FAFF1A-D462-4F75-8E39-B7BAB9592E5A}"/>
              </a:ext>
            </a:extLst>
          </p:cNvPr>
          <p:cNvSpPr>
            <a:spLocks noGrp="1"/>
          </p:cNvSpPr>
          <p:nvPr>
            <p:ph idx="1"/>
          </p:nvPr>
        </p:nvSpPr>
        <p:spPr>
          <a:xfrm>
            <a:off x="269668" y="1253330"/>
            <a:ext cx="11579432" cy="494426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8" name="Title 1">
            <a:extLst>
              <a:ext uri="{FF2B5EF4-FFF2-40B4-BE49-F238E27FC236}">
                <a16:creationId xmlns:a16="http://schemas.microsoft.com/office/drawing/2014/main" id="{6BEAC217-4E0C-499E-A348-9A63A96A8AEA}"/>
              </a:ext>
            </a:extLst>
          </p:cNvPr>
          <p:cNvSpPr>
            <a:spLocks noGrp="1"/>
          </p:cNvSpPr>
          <p:nvPr>
            <p:ph type="title" hasCustomPrompt="1"/>
          </p:nvPr>
        </p:nvSpPr>
        <p:spPr>
          <a:xfrm>
            <a:off x="317500" y="225425"/>
            <a:ext cx="10515600" cy="62547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stStyle>
          <a:p>
            <a:r>
              <a:rPr lang="en-US" dirty="0"/>
              <a:t>Title</a:t>
            </a:r>
            <a:endParaRPr lang="da-DK" dirty="0"/>
          </a:p>
        </p:txBody>
      </p:sp>
      <p:sp>
        <p:nvSpPr>
          <p:cNvPr id="9" name="CustomShape 3">
            <a:extLst>
              <a:ext uri="{FF2B5EF4-FFF2-40B4-BE49-F238E27FC236}">
                <a16:creationId xmlns:a16="http://schemas.microsoft.com/office/drawing/2014/main" id="{E0360937-C10C-411E-8DEA-5272EC2D4435}"/>
              </a:ext>
            </a:extLst>
          </p:cNvPr>
          <p:cNvSpPr/>
          <p:nvPr userDrawn="1"/>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2442F9-D6CD-4D43-9E86-FBC5AA64CAE5}" type="slidenum">
              <a:rPr lang="en-US" sz="2400" b="0" strike="noStrike" spc="-1" smtClean="0">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10" name="Picture 4" descr="Billedresultat for aau logo">
            <a:extLst>
              <a:ext uri="{FF2B5EF4-FFF2-40B4-BE49-F238E27FC236}">
                <a16:creationId xmlns:a16="http://schemas.microsoft.com/office/drawing/2014/main" id="{BB9AEBD9-AE23-4054-A894-9180AA03FB00}"/>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970099" y="183916"/>
            <a:ext cx="1191126" cy="703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96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ustomShape 1">
            <a:extLst>
              <a:ext uri="{FF2B5EF4-FFF2-40B4-BE49-F238E27FC236}">
                <a16:creationId xmlns:a16="http://schemas.microsoft.com/office/drawing/2014/main" id="{D9992EBA-BD34-45F8-8A5A-1E2B04008B87}"/>
              </a:ext>
            </a:extLst>
          </p:cNvPr>
          <p:cNvSpPr/>
          <p:nvPr userDrawn="1"/>
        </p:nvSpPr>
        <p:spPr>
          <a:xfrm>
            <a:off x="961" y="146233"/>
            <a:ext cx="12191039" cy="778663"/>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13" name="CustomShape 1">
            <a:extLst>
              <a:ext uri="{FF2B5EF4-FFF2-40B4-BE49-F238E27FC236}">
                <a16:creationId xmlns:a16="http://schemas.microsoft.com/office/drawing/2014/main" id="{68871D10-A4E8-4FE6-9C8A-22ECD01CBACF}"/>
              </a:ext>
            </a:extLst>
          </p:cNvPr>
          <p:cNvSpPr/>
          <p:nvPr userDrawn="1"/>
        </p:nvSpPr>
        <p:spPr>
          <a:xfrm rot="5400000">
            <a:off x="5914440" y="442800"/>
            <a:ext cx="363960" cy="12191040"/>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3" name="Content Placeholder 2">
            <a:extLst>
              <a:ext uri="{FF2B5EF4-FFF2-40B4-BE49-F238E27FC236}">
                <a16:creationId xmlns:a16="http://schemas.microsoft.com/office/drawing/2014/main" id="{D3FAFF1A-D462-4F75-8E39-B7BAB9592E5A}"/>
              </a:ext>
            </a:extLst>
          </p:cNvPr>
          <p:cNvSpPr>
            <a:spLocks noGrp="1"/>
          </p:cNvSpPr>
          <p:nvPr>
            <p:ph idx="1"/>
          </p:nvPr>
        </p:nvSpPr>
        <p:spPr>
          <a:xfrm>
            <a:off x="269668" y="1253330"/>
            <a:ext cx="11617531" cy="48426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7" name="Title 1">
            <a:extLst>
              <a:ext uri="{FF2B5EF4-FFF2-40B4-BE49-F238E27FC236}">
                <a16:creationId xmlns:a16="http://schemas.microsoft.com/office/drawing/2014/main" id="{7EFD2CCD-4E2E-46A5-8C1D-213B77BA0E79}"/>
              </a:ext>
            </a:extLst>
          </p:cNvPr>
          <p:cNvSpPr>
            <a:spLocks noGrp="1"/>
          </p:cNvSpPr>
          <p:nvPr>
            <p:ph type="title" hasCustomPrompt="1"/>
          </p:nvPr>
        </p:nvSpPr>
        <p:spPr>
          <a:xfrm>
            <a:off x="317500" y="225425"/>
            <a:ext cx="10515600" cy="62547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stStyle>
          <a:p>
            <a:r>
              <a:rPr lang="en-US" dirty="0"/>
              <a:t>Title</a:t>
            </a:r>
            <a:endParaRPr lang="da-DK" dirty="0"/>
          </a:p>
        </p:txBody>
      </p:sp>
      <p:sp>
        <p:nvSpPr>
          <p:cNvPr id="11" name="CustomShape 3">
            <a:extLst>
              <a:ext uri="{FF2B5EF4-FFF2-40B4-BE49-F238E27FC236}">
                <a16:creationId xmlns:a16="http://schemas.microsoft.com/office/drawing/2014/main" id="{FA909ACE-4822-42B6-98FF-AB10D739F76F}"/>
              </a:ext>
            </a:extLst>
          </p:cNvPr>
          <p:cNvSpPr/>
          <p:nvPr userDrawn="1"/>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2442F9-D6CD-4D43-9E86-FBC5AA64CAE5}" type="slidenum">
              <a:rPr lang="en-US" sz="2400" b="0" strike="noStrike" spc="-1" smtClean="0">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12" name="Picture 4" descr="Billedresultat for aau logo">
            <a:extLst>
              <a:ext uri="{FF2B5EF4-FFF2-40B4-BE49-F238E27FC236}">
                <a16:creationId xmlns:a16="http://schemas.microsoft.com/office/drawing/2014/main" id="{A2300531-30A0-43D4-B712-F781E6A33BA0}"/>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970099" y="183916"/>
            <a:ext cx="1191126" cy="703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679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2" name="CustomShape 1">
            <a:extLst>
              <a:ext uri="{FF2B5EF4-FFF2-40B4-BE49-F238E27FC236}">
                <a16:creationId xmlns:a16="http://schemas.microsoft.com/office/drawing/2014/main" id="{C97CF19C-2A8C-4C83-9969-5C0C44CA1BF0}"/>
              </a:ext>
            </a:extLst>
          </p:cNvPr>
          <p:cNvSpPr/>
          <p:nvPr userDrawn="1"/>
        </p:nvSpPr>
        <p:spPr>
          <a:xfrm>
            <a:off x="961" y="146233"/>
            <a:ext cx="12191039" cy="778663"/>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13" name="CustomShape 1">
            <a:extLst>
              <a:ext uri="{FF2B5EF4-FFF2-40B4-BE49-F238E27FC236}">
                <a16:creationId xmlns:a16="http://schemas.microsoft.com/office/drawing/2014/main" id="{5BB37F0E-3AF7-434B-A9F1-450103CBA6DB}"/>
              </a:ext>
            </a:extLst>
          </p:cNvPr>
          <p:cNvSpPr/>
          <p:nvPr userDrawn="1"/>
        </p:nvSpPr>
        <p:spPr>
          <a:xfrm rot="5400000">
            <a:off x="5914440" y="442800"/>
            <a:ext cx="363960" cy="12191040"/>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14" name="CustomShape 3">
            <a:extLst>
              <a:ext uri="{FF2B5EF4-FFF2-40B4-BE49-F238E27FC236}">
                <a16:creationId xmlns:a16="http://schemas.microsoft.com/office/drawing/2014/main" id="{C92760E8-00F8-4636-BAAB-7AB413861361}"/>
              </a:ext>
            </a:extLst>
          </p:cNvPr>
          <p:cNvSpPr/>
          <p:nvPr userDrawn="1"/>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2442F9-D6CD-4D43-9E86-FBC5AA64CAE5}" type="slidenum">
              <a:rPr lang="en-US" sz="2400" b="0" strike="noStrike" spc="-1" smtClean="0">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15" name="Picture 4" descr="Billedresultat for aau logo">
            <a:extLst>
              <a:ext uri="{FF2B5EF4-FFF2-40B4-BE49-F238E27FC236}">
                <a16:creationId xmlns:a16="http://schemas.microsoft.com/office/drawing/2014/main" id="{26618860-7AF9-46AD-A52A-30FDA76E7EDD}"/>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970099" y="183916"/>
            <a:ext cx="1191126" cy="7032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E8B943-24EC-45F4-96AE-C0F049B1A6B6}"/>
              </a:ext>
            </a:extLst>
          </p:cNvPr>
          <p:cNvSpPr>
            <a:spLocks noGrp="1"/>
          </p:cNvSpPr>
          <p:nvPr>
            <p:ph type="title"/>
          </p:nvPr>
        </p:nvSpPr>
        <p:spPr>
          <a:xfrm>
            <a:off x="831850" y="1709738"/>
            <a:ext cx="10515600" cy="2852737"/>
          </a:xfrm>
          <a:prstGeom prst="rect">
            <a:avLst/>
          </a:prstGeo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da-DK" dirty="0"/>
          </a:p>
        </p:txBody>
      </p:sp>
      <p:sp>
        <p:nvSpPr>
          <p:cNvPr id="3" name="Text Placeholder 2">
            <a:extLst>
              <a:ext uri="{FF2B5EF4-FFF2-40B4-BE49-F238E27FC236}">
                <a16:creationId xmlns:a16="http://schemas.microsoft.com/office/drawing/2014/main" id="{2448B04C-D812-479A-B2CA-87DAED9CFAE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Title 1">
            <a:extLst>
              <a:ext uri="{FF2B5EF4-FFF2-40B4-BE49-F238E27FC236}">
                <a16:creationId xmlns:a16="http://schemas.microsoft.com/office/drawing/2014/main" id="{51DE2E52-076D-4361-9FC0-AB4413ED2B7D}"/>
              </a:ext>
            </a:extLst>
          </p:cNvPr>
          <p:cNvSpPr txBox="1">
            <a:spLocks/>
          </p:cNvSpPr>
          <p:nvPr userDrawn="1"/>
        </p:nvSpPr>
        <p:spPr>
          <a:xfrm>
            <a:off x="317500" y="225425"/>
            <a:ext cx="10515600" cy="625475"/>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Arial" panose="020B0604020202020204" pitchFamily="34" charset="0"/>
                <a:ea typeface="+mj-ea"/>
                <a:cs typeface="Arial" panose="020B0604020202020204" pitchFamily="34" charset="0"/>
              </a:defRPr>
            </a:lvl1pPr>
          </a:lstStyle>
          <a:p>
            <a:r>
              <a:rPr lang="en-US"/>
              <a:t>Title</a:t>
            </a:r>
            <a:endParaRPr lang="da-DK" dirty="0"/>
          </a:p>
        </p:txBody>
      </p:sp>
    </p:spTree>
    <p:extLst>
      <p:ext uri="{BB962C8B-B14F-4D97-AF65-F5344CB8AC3E}">
        <p14:creationId xmlns:p14="http://schemas.microsoft.com/office/powerpoint/2010/main" val="399039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CustomShape 1">
            <a:extLst>
              <a:ext uri="{FF2B5EF4-FFF2-40B4-BE49-F238E27FC236}">
                <a16:creationId xmlns:a16="http://schemas.microsoft.com/office/drawing/2014/main" id="{DE9211CA-50FA-4AA6-B92D-1ECD2C278C49}"/>
              </a:ext>
            </a:extLst>
          </p:cNvPr>
          <p:cNvSpPr/>
          <p:nvPr userDrawn="1"/>
        </p:nvSpPr>
        <p:spPr>
          <a:xfrm>
            <a:off x="961" y="146233"/>
            <a:ext cx="6095039" cy="778663"/>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16" name="CustomShape 1">
            <a:extLst>
              <a:ext uri="{FF2B5EF4-FFF2-40B4-BE49-F238E27FC236}">
                <a16:creationId xmlns:a16="http://schemas.microsoft.com/office/drawing/2014/main" id="{37162B5F-5FC0-4E1F-AE3A-33F268ECAC25}"/>
              </a:ext>
            </a:extLst>
          </p:cNvPr>
          <p:cNvSpPr/>
          <p:nvPr userDrawn="1"/>
        </p:nvSpPr>
        <p:spPr>
          <a:xfrm rot="5400000">
            <a:off x="2856950" y="3481250"/>
            <a:ext cx="383000" cy="6095100"/>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17" name="CustomShape 3">
            <a:extLst>
              <a:ext uri="{FF2B5EF4-FFF2-40B4-BE49-F238E27FC236}">
                <a16:creationId xmlns:a16="http://schemas.microsoft.com/office/drawing/2014/main" id="{0E088941-CE2F-4EAB-BB3D-8402B8C70076}"/>
              </a:ext>
            </a:extLst>
          </p:cNvPr>
          <p:cNvSpPr/>
          <p:nvPr userDrawn="1"/>
        </p:nvSpPr>
        <p:spPr>
          <a:xfrm>
            <a:off x="3201480" y="6301775"/>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2442F9-D6CD-4D43-9E86-FBC5AA64CAE5}" type="slidenum">
              <a:rPr lang="en-US" sz="2400" b="0" strike="noStrike" spc="-1" smtClean="0">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18" name="Picture 4" descr="Billedresultat for aau logo">
            <a:extLst>
              <a:ext uri="{FF2B5EF4-FFF2-40B4-BE49-F238E27FC236}">
                <a16:creationId xmlns:a16="http://schemas.microsoft.com/office/drawing/2014/main" id="{7D57ECC6-78AF-4F1C-A008-3842EBC1481A}"/>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4904874" y="147607"/>
            <a:ext cx="1191126" cy="703293"/>
          </a:xfrm>
          <a:prstGeom prst="rect">
            <a:avLst/>
          </a:prstGeom>
          <a:noFill/>
          <a:extLst>
            <a:ext uri="{909E8E84-426E-40DD-AFC4-6F175D3DCCD1}">
              <a14:hiddenFill xmlns:a14="http://schemas.microsoft.com/office/drawing/2010/main">
                <a:solidFill>
                  <a:srgbClr val="FFFFFF"/>
                </a:solidFill>
              </a14:hiddenFill>
            </a:ext>
          </a:extLst>
        </p:spPr>
      </p:pic>
      <p:sp>
        <p:nvSpPr>
          <p:cNvPr id="8" name="CustomShape 1">
            <a:extLst>
              <a:ext uri="{FF2B5EF4-FFF2-40B4-BE49-F238E27FC236}">
                <a16:creationId xmlns:a16="http://schemas.microsoft.com/office/drawing/2014/main" id="{C6D134A6-2D2D-49AB-839D-1D627562E6B5}"/>
              </a:ext>
            </a:extLst>
          </p:cNvPr>
          <p:cNvSpPr/>
          <p:nvPr userDrawn="1"/>
        </p:nvSpPr>
        <p:spPr>
          <a:xfrm>
            <a:off x="0" y="914400"/>
            <a:ext cx="6096000" cy="5422900"/>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3" name="Content Placeholder 2">
            <a:extLst>
              <a:ext uri="{FF2B5EF4-FFF2-40B4-BE49-F238E27FC236}">
                <a16:creationId xmlns:a16="http://schemas.microsoft.com/office/drawing/2014/main" id="{7AD2DF8F-F95D-4A8D-B2AB-67D5288C64F4}"/>
              </a:ext>
            </a:extLst>
          </p:cNvPr>
          <p:cNvSpPr>
            <a:spLocks noGrp="1"/>
          </p:cNvSpPr>
          <p:nvPr>
            <p:ph sz="half" idx="1"/>
          </p:nvPr>
        </p:nvSpPr>
        <p:spPr>
          <a:xfrm>
            <a:off x="190500" y="1253331"/>
            <a:ext cx="5753100" cy="435133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9" name="Picture Placeholder 2">
            <a:extLst>
              <a:ext uri="{FF2B5EF4-FFF2-40B4-BE49-F238E27FC236}">
                <a16:creationId xmlns:a16="http://schemas.microsoft.com/office/drawing/2014/main" id="{64621685-1088-4419-A9AF-171658A181E4}"/>
              </a:ext>
            </a:extLst>
          </p:cNvPr>
          <p:cNvSpPr>
            <a:spLocks noGrp="1"/>
          </p:cNvSpPr>
          <p:nvPr>
            <p:ph type="pic" idx="10"/>
          </p:nvPr>
        </p:nvSpPr>
        <p:spPr>
          <a:xfrm>
            <a:off x="6388100" y="146233"/>
            <a:ext cx="5486400" cy="657406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a-DK" dirty="0"/>
          </a:p>
        </p:txBody>
      </p:sp>
      <p:sp>
        <p:nvSpPr>
          <p:cNvPr id="10" name="Title 1">
            <a:extLst>
              <a:ext uri="{FF2B5EF4-FFF2-40B4-BE49-F238E27FC236}">
                <a16:creationId xmlns:a16="http://schemas.microsoft.com/office/drawing/2014/main" id="{0C7D11BA-8ABD-4337-B06F-24F06CBF402C}"/>
              </a:ext>
            </a:extLst>
          </p:cNvPr>
          <p:cNvSpPr>
            <a:spLocks noGrp="1"/>
          </p:cNvSpPr>
          <p:nvPr>
            <p:ph type="title" hasCustomPrompt="1"/>
          </p:nvPr>
        </p:nvSpPr>
        <p:spPr>
          <a:xfrm>
            <a:off x="317500" y="225425"/>
            <a:ext cx="4587374" cy="62547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stStyle>
          <a:p>
            <a:r>
              <a:rPr lang="en-US" dirty="0"/>
              <a:t>Title</a:t>
            </a:r>
            <a:endParaRPr lang="da-DK" dirty="0"/>
          </a:p>
        </p:txBody>
      </p:sp>
    </p:spTree>
    <p:extLst>
      <p:ext uri="{BB962C8B-B14F-4D97-AF65-F5344CB8AC3E}">
        <p14:creationId xmlns:p14="http://schemas.microsoft.com/office/powerpoint/2010/main" val="1052500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CustomShape 1">
            <a:extLst>
              <a:ext uri="{FF2B5EF4-FFF2-40B4-BE49-F238E27FC236}">
                <a16:creationId xmlns:a16="http://schemas.microsoft.com/office/drawing/2014/main" id="{4D3CB0C3-3B44-4FBC-BE36-7F83F8344132}"/>
              </a:ext>
            </a:extLst>
          </p:cNvPr>
          <p:cNvSpPr/>
          <p:nvPr userDrawn="1"/>
        </p:nvSpPr>
        <p:spPr>
          <a:xfrm>
            <a:off x="0" y="137699"/>
            <a:ext cx="4394200" cy="6582602"/>
          </a:xfrm>
          <a:prstGeom prst="rect">
            <a:avLst/>
          </a:prstGeom>
          <a:solidFill>
            <a:srgbClr val="1A3B49"/>
          </a:solidFill>
          <a:ln w="12600">
            <a:solidFill>
              <a:srgbClr val="325490"/>
            </a:solidFill>
            <a:miter/>
          </a:ln>
        </p:spPr>
        <p:style>
          <a:lnRef idx="0">
            <a:scrgbClr r="0" g="0" b="0"/>
          </a:lnRef>
          <a:fillRef idx="0">
            <a:scrgbClr r="0" g="0" b="0"/>
          </a:fillRef>
          <a:effectRef idx="0">
            <a:scrgbClr r="0" g="0" b="0"/>
          </a:effectRef>
          <a:fontRef idx="minor"/>
        </p:style>
      </p:sp>
      <p:sp>
        <p:nvSpPr>
          <p:cNvPr id="16" name="CustomShape 3">
            <a:extLst>
              <a:ext uri="{FF2B5EF4-FFF2-40B4-BE49-F238E27FC236}">
                <a16:creationId xmlns:a16="http://schemas.microsoft.com/office/drawing/2014/main" id="{24961DFF-D4DB-4D3D-AF82-D36D3C6D051C}"/>
              </a:ext>
            </a:extLst>
          </p:cNvPr>
          <p:cNvSpPr/>
          <p:nvPr userDrawn="1"/>
        </p:nvSpPr>
        <p:spPr>
          <a:xfrm>
            <a:off x="1418717" y="6301404"/>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2442F9-D6CD-4D43-9E86-FBC5AA64CAE5}" type="slidenum">
              <a:rPr lang="en-US" sz="2400" b="0" strike="noStrike" spc="-1" smtClean="0">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17" name="Picture 4" descr="Billedresultat for aau logo">
            <a:extLst>
              <a:ext uri="{FF2B5EF4-FFF2-40B4-BE49-F238E27FC236}">
                <a16:creationId xmlns:a16="http://schemas.microsoft.com/office/drawing/2014/main" id="{6BB004C1-06A5-48FB-984B-A25557FAFFFD}"/>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3198311" y="147607"/>
            <a:ext cx="1191126" cy="7032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92C6032-7223-4D99-84C2-724062D068B6}"/>
              </a:ext>
            </a:extLst>
          </p:cNvPr>
          <p:cNvSpPr>
            <a:spLocks noGrp="1"/>
          </p:cNvSpPr>
          <p:nvPr>
            <p:ph type="title"/>
          </p:nvPr>
        </p:nvSpPr>
        <p:spPr>
          <a:xfrm>
            <a:off x="228600" y="269041"/>
            <a:ext cx="3206932" cy="1052512"/>
          </a:xfrm>
          <a:prstGeom prst="rect">
            <a:avLst/>
          </a:prstGeom>
        </p:spPr>
        <p:txBody>
          <a:bodyPr anchor="b"/>
          <a:lstStyle>
            <a:lvl1pPr algn="l">
              <a:defRPr sz="3200">
                <a:solidFill>
                  <a:schemeClr val="bg1"/>
                </a:solidFill>
                <a:latin typeface="Arial" panose="020B0604020202020204" pitchFamily="34" charset="0"/>
                <a:cs typeface="Arial" panose="020B0604020202020204" pitchFamily="34" charset="0"/>
              </a:defRPr>
            </a:lvl1pPr>
          </a:lstStyle>
          <a:p>
            <a:r>
              <a:rPr lang="en-US" dirty="0"/>
              <a:t>Click to edit Master title style</a:t>
            </a:r>
            <a:endParaRPr lang="da-DK" dirty="0"/>
          </a:p>
        </p:txBody>
      </p:sp>
      <p:sp>
        <p:nvSpPr>
          <p:cNvPr id="3" name="Picture Placeholder 2">
            <a:extLst>
              <a:ext uri="{FF2B5EF4-FFF2-40B4-BE49-F238E27FC236}">
                <a16:creationId xmlns:a16="http://schemas.microsoft.com/office/drawing/2014/main" id="{5F53EF00-49FF-4F76-AB34-7D1B716D469B}"/>
              </a:ext>
            </a:extLst>
          </p:cNvPr>
          <p:cNvSpPr>
            <a:spLocks noGrp="1"/>
          </p:cNvSpPr>
          <p:nvPr>
            <p:ph type="pic" idx="1"/>
          </p:nvPr>
        </p:nvSpPr>
        <p:spPr>
          <a:xfrm>
            <a:off x="4622800" y="147607"/>
            <a:ext cx="7340600" cy="6582602"/>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a-DK"/>
          </a:p>
        </p:txBody>
      </p:sp>
      <p:sp>
        <p:nvSpPr>
          <p:cNvPr id="4" name="Text Placeholder 3">
            <a:extLst>
              <a:ext uri="{FF2B5EF4-FFF2-40B4-BE49-F238E27FC236}">
                <a16:creationId xmlns:a16="http://schemas.microsoft.com/office/drawing/2014/main" id="{75D03B3F-698E-415B-9618-9DA49AEC9FCC}"/>
              </a:ext>
            </a:extLst>
          </p:cNvPr>
          <p:cNvSpPr>
            <a:spLocks noGrp="1"/>
          </p:cNvSpPr>
          <p:nvPr>
            <p:ph type="body" sz="half" idx="2"/>
          </p:nvPr>
        </p:nvSpPr>
        <p:spPr>
          <a:xfrm>
            <a:off x="228600" y="2049462"/>
            <a:ext cx="3932237" cy="3811588"/>
          </a:xfrm>
          <a:prstGeom prst="rect">
            <a:avLst/>
          </a:prstGeo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472996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1A3B49"/>
        </a:solidFill>
        <a:effectLst/>
      </p:bgPr>
    </p:bg>
    <p:spTree>
      <p:nvGrpSpPr>
        <p:cNvPr id="1" name=""/>
        <p:cNvGrpSpPr/>
        <p:nvPr/>
      </p:nvGrpSpPr>
      <p:grpSpPr>
        <a:xfrm>
          <a:off x="0" y="0"/>
          <a:ext cx="0" cy="0"/>
          <a:chOff x="0" y="0"/>
          <a:chExt cx="0" cy="0"/>
        </a:xfrm>
      </p:grpSpPr>
      <p:sp>
        <p:nvSpPr>
          <p:cNvPr id="24" name="CustomShape 1">
            <a:extLst>
              <a:ext uri="{FF2B5EF4-FFF2-40B4-BE49-F238E27FC236}">
                <a16:creationId xmlns:a16="http://schemas.microsoft.com/office/drawing/2014/main" id="{4422BC3E-4420-4732-A8D1-4C168286CB91}"/>
              </a:ext>
            </a:extLst>
          </p:cNvPr>
          <p:cNvSpPr/>
          <p:nvPr userDrawn="1"/>
        </p:nvSpPr>
        <p:spPr>
          <a:xfrm>
            <a:off x="961" y="146233"/>
            <a:ext cx="12191039" cy="778663"/>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25" name="CustomShape 1">
            <a:extLst>
              <a:ext uri="{FF2B5EF4-FFF2-40B4-BE49-F238E27FC236}">
                <a16:creationId xmlns:a16="http://schemas.microsoft.com/office/drawing/2014/main" id="{2D91359D-C4F5-456A-ADD4-379BEB77BA7A}"/>
              </a:ext>
            </a:extLst>
          </p:cNvPr>
          <p:cNvSpPr/>
          <p:nvPr userDrawn="1"/>
        </p:nvSpPr>
        <p:spPr>
          <a:xfrm rot="5400000">
            <a:off x="5914440" y="442800"/>
            <a:ext cx="363960" cy="12191040"/>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18" name="CustomShape 3">
            <a:extLst>
              <a:ext uri="{FF2B5EF4-FFF2-40B4-BE49-F238E27FC236}">
                <a16:creationId xmlns:a16="http://schemas.microsoft.com/office/drawing/2014/main" id="{2F2F01F1-6976-46BB-B1CC-F07CC65E37D3}"/>
              </a:ext>
            </a:extLst>
          </p:cNvPr>
          <p:cNvSpPr/>
          <p:nvPr userDrawn="1"/>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2442F9-D6CD-4D43-9E86-FBC5AA64CAE5}" type="slidenum">
              <a:rPr lang="en-US" sz="2400" b="0" strike="noStrike" spc="-1" smtClean="0">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19" name="Picture 4" descr="Billedresultat for aau logo">
            <a:extLst>
              <a:ext uri="{FF2B5EF4-FFF2-40B4-BE49-F238E27FC236}">
                <a16:creationId xmlns:a16="http://schemas.microsoft.com/office/drawing/2014/main" id="{2D58F4A3-36EE-490D-BD26-A80E72E49EF3}"/>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970099" y="183916"/>
            <a:ext cx="1191126" cy="703293"/>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59ED499-9CD6-4D2D-892E-81CF683EF798}"/>
              </a:ext>
            </a:extLst>
          </p:cNvPr>
          <p:cNvSpPr>
            <a:spLocks noGrp="1"/>
          </p:cNvSpPr>
          <p:nvPr>
            <p:ph type="body" idx="1"/>
          </p:nvPr>
        </p:nvSpPr>
        <p:spPr>
          <a:xfrm>
            <a:off x="712788" y="1185863"/>
            <a:ext cx="5157787" cy="823912"/>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8F47A1-D48B-4D85-8B42-5D2307EE85B2}"/>
              </a:ext>
            </a:extLst>
          </p:cNvPr>
          <p:cNvSpPr>
            <a:spLocks noGrp="1"/>
          </p:cNvSpPr>
          <p:nvPr>
            <p:ph sz="half" idx="2"/>
          </p:nvPr>
        </p:nvSpPr>
        <p:spPr>
          <a:xfrm>
            <a:off x="712788" y="2009775"/>
            <a:ext cx="5157787"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5" name="Text Placeholder 4">
            <a:extLst>
              <a:ext uri="{FF2B5EF4-FFF2-40B4-BE49-F238E27FC236}">
                <a16:creationId xmlns:a16="http://schemas.microsoft.com/office/drawing/2014/main" id="{2184ED5A-7788-4BF7-A5FF-BE73938B191F}"/>
              </a:ext>
            </a:extLst>
          </p:cNvPr>
          <p:cNvSpPr>
            <a:spLocks noGrp="1"/>
          </p:cNvSpPr>
          <p:nvPr>
            <p:ph type="body" sz="quarter" idx="3"/>
          </p:nvPr>
        </p:nvSpPr>
        <p:spPr>
          <a:xfrm>
            <a:off x="6045200" y="1185863"/>
            <a:ext cx="5183188" cy="823912"/>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F1FC68-93E5-4F98-BBE4-3C967BA526D0}"/>
              </a:ext>
            </a:extLst>
          </p:cNvPr>
          <p:cNvSpPr>
            <a:spLocks noGrp="1"/>
          </p:cNvSpPr>
          <p:nvPr>
            <p:ph sz="quarter" idx="4"/>
          </p:nvPr>
        </p:nvSpPr>
        <p:spPr>
          <a:xfrm>
            <a:off x="6045200" y="2009775"/>
            <a:ext cx="5183188"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11" name="Title 1">
            <a:extLst>
              <a:ext uri="{FF2B5EF4-FFF2-40B4-BE49-F238E27FC236}">
                <a16:creationId xmlns:a16="http://schemas.microsoft.com/office/drawing/2014/main" id="{9507B395-8D07-49BB-8DD5-60F4F377503A}"/>
              </a:ext>
            </a:extLst>
          </p:cNvPr>
          <p:cNvSpPr>
            <a:spLocks noGrp="1"/>
          </p:cNvSpPr>
          <p:nvPr>
            <p:ph type="title" hasCustomPrompt="1"/>
          </p:nvPr>
        </p:nvSpPr>
        <p:spPr>
          <a:xfrm>
            <a:off x="317500" y="225425"/>
            <a:ext cx="10515600" cy="62547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stStyle>
          <a:p>
            <a:r>
              <a:rPr lang="en-US" dirty="0"/>
              <a:t>Title</a:t>
            </a:r>
            <a:endParaRPr lang="da-DK" dirty="0"/>
          </a:p>
        </p:txBody>
      </p:sp>
    </p:spTree>
    <p:extLst>
      <p:ext uri="{BB962C8B-B14F-4D97-AF65-F5344CB8AC3E}">
        <p14:creationId xmlns:p14="http://schemas.microsoft.com/office/powerpoint/2010/main" val="1734259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CustomShape 1">
            <a:extLst>
              <a:ext uri="{FF2B5EF4-FFF2-40B4-BE49-F238E27FC236}">
                <a16:creationId xmlns:a16="http://schemas.microsoft.com/office/drawing/2014/main" id="{2F708AF9-7984-4BA8-8AE2-D205444A3969}"/>
              </a:ext>
            </a:extLst>
          </p:cNvPr>
          <p:cNvSpPr/>
          <p:nvPr userDrawn="1"/>
        </p:nvSpPr>
        <p:spPr>
          <a:xfrm>
            <a:off x="11000874" y="146233"/>
            <a:ext cx="1122546" cy="778663"/>
          </a:xfrm>
          <a:prstGeom prst="rect">
            <a:avLst/>
          </a:prstGeom>
          <a:solidFill>
            <a:srgbClr val="1A3B49"/>
          </a:solidFill>
          <a:ln w="12600">
            <a:noFill/>
            <a:miter/>
          </a:ln>
        </p:spPr>
        <p:style>
          <a:lnRef idx="0">
            <a:scrgbClr r="0" g="0" b="0"/>
          </a:lnRef>
          <a:fillRef idx="0">
            <a:scrgbClr r="0" g="0" b="0"/>
          </a:fillRef>
          <a:effectRef idx="0">
            <a:scrgbClr r="0" g="0" b="0"/>
          </a:effectRef>
          <a:fontRef idx="minor"/>
        </p:style>
      </p:sp>
      <p:sp>
        <p:nvSpPr>
          <p:cNvPr id="13" name="CustomShape 3">
            <a:extLst>
              <a:ext uri="{FF2B5EF4-FFF2-40B4-BE49-F238E27FC236}">
                <a16:creationId xmlns:a16="http://schemas.microsoft.com/office/drawing/2014/main" id="{65D5F69E-5FB7-4A42-A7B9-3B40053D8B31}"/>
              </a:ext>
            </a:extLst>
          </p:cNvPr>
          <p:cNvSpPr/>
          <p:nvPr userDrawn="1"/>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92442F9-D6CD-4D43-9E86-FBC5AA64CAE5}" type="slidenum">
              <a:rPr lang="en-US" sz="2400" b="0" strike="noStrike" spc="-1" smtClean="0">
                <a:solidFill>
                  <a:srgbClr val="8B8B8B"/>
                </a:solidFill>
                <a:uFill>
                  <a:solidFill>
                    <a:srgbClr val="FFFFFF"/>
                  </a:solidFill>
                </a:uFill>
                <a:latin typeface="Arial" panose="020B0604020202020204" pitchFamily="34" charset="0"/>
                <a:ea typeface="DejaVu Sans"/>
                <a:cs typeface="Arial" panose="020B0604020202020204" pitchFamily="34" charset="0"/>
              </a:rPr>
              <a:t>‹#›</a:t>
            </a:fld>
            <a:endParaRPr lang="en-US" sz="24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14" name="Picture 4" descr="Billedresultat for aau logo">
            <a:extLst>
              <a:ext uri="{FF2B5EF4-FFF2-40B4-BE49-F238E27FC236}">
                <a16:creationId xmlns:a16="http://schemas.microsoft.com/office/drawing/2014/main" id="{83D5AA83-322B-4866-B287-C97ED3804464}"/>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966584" y="137520"/>
            <a:ext cx="1191126" cy="70329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531AEB7E-0247-442E-B79D-514A6200A979}"/>
              </a:ext>
            </a:extLst>
          </p:cNvPr>
          <p:cNvSpPr>
            <a:spLocks noGrp="1"/>
          </p:cNvSpPr>
          <p:nvPr>
            <p:ph type="title" hasCustomPrompt="1"/>
          </p:nvPr>
        </p:nvSpPr>
        <p:spPr>
          <a:xfrm>
            <a:off x="317500" y="225425"/>
            <a:ext cx="10515600" cy="625475"/>
          </a:xfrm>
          <a:prstGeom prst="rect">
            <a:avLst/>
          </a:prstGeom>
        </p:spPr>
        <p:txBody>
          <a:bodyPr/>
          <a:lstStyle>
            <a:lvl1pPr>
              <a:defRPr>
                <a:solidFill>
                  <a:schemeClr val="tx1"/>
                </a:solidFill>
                <a:latin typeface="Arial" panose="020B0604020202020204" pitchFamily="34" charset="0"/>
                <a:cs typeface="Arial" panose="020B0604020202020204" pitchFamily="34" charset="0"/>
              </a:defRPr>
            </a:lvl1pPr>
          </a:lstStyle>
          <a:p>
            <a:r>
              <a:rPr lang="en-US" dirty="0"/>
              <a:t>Title</a:t>
            </a:r>
            <a:endParaRPr lang="da-DK" dirty="0"/>
          </a:p>
        </p:txBody>
      </p:sp>
    </p:spTree>
    <p:extLst>
      <p:ext uri="{BB962C8B-B14F-4D97-AF65-F5344CB8AC3E}">
        <p14:creationId xmlns:p14="http://schemas.microsoft.com/office/powerpoint/2010/main" val="586302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527470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50" r:id="rId4"/>
    <p:sldLayoutId id="2147483651" r:id="rId5"/>
    <p:sldLayoutId id="2147483652" r:id="rId6"/>
    <p:sldLayoutId id="2147483657" r:id="rId7"/>
    <p:sldLayoutId id="2147483653" r:id="rId8"/>
    <p:sldLayoutId id="2147483654"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06EF6C-C859-E52B-8C03-F67A800F53A2}"/>
              </a:ext>
            </a:extLst>
          </p:cNvPr>
          <p:cNvPicPr>
            <a:picLocks noChangeAspect="1"/>
          </p:cNvPicPr>
          <p:nvPr/>
        </p:nvPicPr>
        <p:blipFill>
          <a:blip r:embed="rId2"/>
          <a:stretch>
            <a:fillRect/>
          </a:stretch>
        </p:blipFill>
        <p:spPr>
          <a:xfrm>
            <a:off x="-1" y="0"/>
            <a:ext cx="12192001" cy="6867991"/>
          </a:xfrm>
          <a:prstGeom prst="rect">
            <a:avLst/>
          </a:prstGeom>
        </p:spPr>
      </p:pic>
      <p:sp>
        <p:nvSpPr>
          <p:cNvPr id="6" name="TextBox 5">
            <a:extLst>
              <a:ext uri="{FF2B5EF4-FFF2-40B4-BE49-F238E27FC236}">
                <a16:creationId xmlns:a16="http://schemas.microsoft.com/office/drawing/2014/main" id="{73A22BE7-1D2B-96F1-5354-397C84E75D67}"/>
              </a:ext>
            </a:extLst>
          </p:cNvPr>
          <p:cNvSpPr txBox="1"/>
          <p:nvPr/>
        </p:nvSpPr>
        <p:spPr>
          <a:xfrm>
            <a:off x="9814885" y="5877223"/>
            <a:ext cx="1981198" cy="523220"/>
          </a:xfrm>
          <a:prstGeom prst="rect">
            <a:avLst/>
          </a:prstGeom>
          <a:noFill/>
        </p:spPr>
        <p:txBody>
          <a:bodyPr wrap="square">
            <a:spAutoFit/>
          </a:bodyPr>
          <a:lstStyle/>
          <a:p>
            <a:r>
              <a:rPr lang="en-US" sz="2800" dirty="0"/>
              <a:t>15-04-2024</a:t>
            </a:r>
          </a:p>
        </p:txBody>
      </p:sp>
      <p:sp>
        <p:nvSpPr>
          <p:cNvPr id="2" name="Text Placeholder 1">
            <a:extLst>
              <a:ext uri="{FF2B5EF4-FFF2-40B4-BE49-F238E27FC236}">
                <a16:creationId xmlns:a16="http://schemas.microsoft.com/office/drawing/2014/main" id="{2D72FA17-B6EB-46CF-BE7D-E2ED328CE0D4}"/>
              </a:ext>
            </a:extLst>
          </p:cNvPr>
          <p:cNvSpPr>
            <a:spLocks noGrp="1"/>
          </p:cNvSpPr>
          <p:nvPr>
            <p:ph type="body" sz="quarter" idx="11"/>
          </p:nvPr>
        </p:nvSpPr>
        <p:spPr>
          <a:xfrm>
            <a:off x="191806" y="0"/>
            <a:ext cx="10075141" cy="1092500"/>
          </a:xfrm>
        </p:spPr>
        <p:txBody>
          <a:bodyPr/>
          <a:lstStyle/>
          <a:p>
            <a:pPr algn="l"/>
            <a:r>
              <a:rPr lang="en-US" sz="2800" b="0" i="0" dirty="0">
                <a:solidFill>
                  <a:srgbClr val="0D0D0D"/>
                </a:solidFill>
                <a:effectLst/>
                <a:latin typeface="Söhne"/>
              </a:rPr>
              <a:t>Into to Concurrency in </a:t>
            </a:r>
          </a:p>
          <a:p>
            <a:pPr algn="l"/>
            <a:r>
              <a:rPr lang="en-US" sz="2800" b="0" i="0" dirty="0">
                <a:solidFill>
                  <a:srgbClr val="0D0D0D"/>
                </a:solidFill>
                <a:effectLst/>
                <a:latin typeface="Söhne"/>
              </a:rPr>
              <a:t>Operating Systems</a:t>
            </a:r>
            <a:endParaRPr lang="en-US" sz="6000" i="0" dirty="0">
              <a:solidFill>
                <a:schemeClr val="tx1"/>
              </a:solidFill>
              <a:effectLst/>
              <a:latin typeface="Söhne"/>
            </a:endParaRPr>
          </a:p>
        </p:txBody>
      </p:sp>
      <p:sp>
        <p:nvSpPr>
          <p:cNvPr id="3" name="Text Placeholder 2">
            <a:extLst>
              <a:ext uri="{FF2B5EF4-FFF2-40B4-BE49-F238E27FC236}">
                <a16:creationId xmlns:a16="http://schemas.microsoft.com/office/drawing/2014/main" id="{93B6319C-CB2A-4041-F284-7AC4F051815A}"/>
              </a:ext>
            </a:extLst>
          </p:cNvPr>
          <p:cNvSpPr>
            <a:spLocks noGrp="1"/>
          </p:cNvSpPr>
          <p:nvPr>
            <p:ph type="body" sz="quarter" idx="12"/>
          </p:nvPr>
        </p:nvSpPr>
        <p:spPr>
          <a:xfrm>
            <a:off x="495889" y="5877223"/>
            <a:ext cx="2179512" cy="523220"/>
          </a:xfrm>
        </p:spPr>
        <p:txBody>
          <a:bodyPr/>
          <a:lstStyle/>
          <a:p>
            <a:r>
              <a:rPr lang="en-US" dirty="0">
                <a:solidFill>
                  <a:schemeClr val="tx1"/>
                </a:solidFill>
              </a:rPr>
              <a:t>Igor </a:t>
            </a:r>
            <a:r>
              <a:rPr lang="en-US" dirty="0" err="1">
                <a:solidFill>
                  <a:schemeClr val="tx1"/>
                </a:solidFill>
              </a:rPr>
              <a:t>Syrytsin</a:t>
            </a:r>
            <a:endParaRPr lang="en-US" dirty="0">
              <a:solidFill>
                <a:schemeClr val="tx1"/>
              </a:solidFill>
            </a:endParaRPr>
          </a:p>
        </p:txBody>
      </p:sp>
    </p:spTree>
    <p:extLst>
      <p:ext uri="{BB962C8B-B14F-4D97-AF65-F5344CB8AC3E}">
        <p14:creationId xmlns:p14="http://schemas.microsoft.com/office/powerpoint/2010/main" val="2034917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7234E6-2FB2-16DA-4E44-B49D8653A52B}"/>
              </a:ext>
            </a:extLst>
          </p:cNvPr>
          <p:cNvSpPr>
            <a:spLocks noGrp="1"/>
          </p:cNvSpPr>
          <p:nvPr>
            <p:ph type="title"/>
          </p:nvPr>
        </p:nvSpPr>
        <p:spPr/>
        <p:txBody>
          <a:bodyPr/>
          <a:lstStyle/>
          <a:p>
            <a:r>
              <a:rPr lang="da-DK" sz="3200" dirty="0">
                <a:highlight>
                  <a:srgbClr val="1A3B49"/>
                </a:highlight>
              </a:rPr>
              <a:t>1.7 – </a:t>
            </a:r>
            <a:r>
              <a:rPr lang="en-US" sz="3200" kern="0" dirty="0">
                <a:effectLst/>
                <a:highlight>
                  <a:srgbClr val="1A3B49"/>
                </a:highlight>
                <a:latin typeface="Segoe UI" panose="020B0502040204020203" pitchFamily="34" charset="0"/>
                <a:ea typeface="Times New Roman" panose="02020603050405020304" pitchFamily="18" charset="0"/>
                <a:cs typeface="Times New Roman" panose="02020603050405020304" pitchFamily="18" charset="0"/>
              </a:rPr>
              <a:t>Parallel vs concurrent execution</a:t>
            </a:r>
            <a:br>
              <a:rPr lang="en-US" sz="3200" kern="100" dirty="0">
                <a:effectLst/>
                <a:highlight>
                  <a:srgbClr val="1A3B49"/>
                </a:highlight>
                <a:latin typeface="Aptos" panose="020B0004020202020204" pitchFamily="34" charset="0"/>
                <a:ea typeface="Aptos" panose="020B0004020202020204" pitchFamily="34" charset="0"/>
                <a:cs typeface="Times New Roman" panose="02020603050405020304" pitchFamily="18" charset="0"/>
              </a:rPr>
            </a:br>
            <a:endParaRPr lang="da-DK" sz="3200" dirty="0">
              <a:highlight>
                <a:srgbClr val="1A3B49"/>
              </a:highlight>
            </a:endParaRPr>
          </a:p>
        </p:txBody>
      </p:sp>
      <p:pic>
        <p:nvPicPr>
          <p:cNvPr id="4098" name="Picture 2" descr="Identify the Advantages of Concurrency and Parallelism - Scale Up Your Code  With Java Concurrency - OpenClassrooms">
            <a:extLst>
              <a:ext uri="{FF2B5EF4-FFF2-40B4-BE49-F238E27FC236}">
                <a16:creationId xmlns:a16="http://schemas.microsoft.com/office/drawing/2014/main" id="{64E58C20-749D-E3DD-5B85-D1740BE6E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342" y="1488123"/>
            <a:ext cx="6576517" cy="38817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C3632B92-123B-C075-ADB7-98CD32643B7E}"/>
              </a:ext>
            </a:extLst>
          </p:cNvPr>
          <p:cNvSpPr txBox="1">
            <a:spLocks noChangeArrowheads="1"/>
          </p:cNvSpPr>
          <p:nvPr/>
        </p:nvSpPr>
        <p:spPr>
          <a:xfrm>
            <a:off x="0" y="1295400"/>
            <a:ext cx="5720576" cy="5562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r>
              <a:rPr lang="en-US" altLang="en-US" sz="2000" b="1" dirty="0">
                <a:solidFill>
                  <a:srgbClr val="262626"/>
                </a:solidFill>
              </a:rPr>
              <a:t>parallel:</a:t>
            </a:r>
            <a:r>
              <a:rPr lang="en-US" altLang="en-US" sz="2000" dirty="0">
                <a:solidFill>
                  <a:srgbClr val="262626"/>
                </a:solidFill>
              </a:rPr>
              <a:t> Using multiple processing resources</a:t>
            </a:r>
            <a:br>
              <a:rPr lang="en-US" altLang="en-US" sz="2000" dirty="0">
                <a:solidFill>
                  <a:srgbClr val="262626"/>
                </a:solidFill>
              </a:rPr>
            </a:br>
            <a:r>
              <a:rPr lang="en-US" altLang="en-US" sz="2000" dirty="0">
                <a:solidFill>
                  <a:srgbClr val="262626"/>
                </a:solidFill>
              </a:rPr>
              <a:t>(CPUs, cores) at once to solve a problem faster.</a:t>
            </a:r>
          </a:p>
          <a:p>
            <a:pPr lvl="1"/>
            <a:r>
              <a:rPr lang="en-US" altLang="en-US" sz="1800" dirty="0">
                <a:solidFill>
                  <a:srgbClr val="404040"/>
                </a:solidFill>
              </a:rPr>
              <a:t>Example: A sorting algorithm that has several</a:t>
            </a:r>
            <a:br>
              <a:rPr lang="en-US" altLang="en-US" sz="1800" dirty="0">
                <a:solidFill>
                  <a:srgbClr val="404040"/>
                </a:solidFill>
              </a:rPr>
            </a:br>
            <a:r>
              <a:rPr lang="en-US" altLang="en-US" sz="1800" dirty="0">
                <a:solidFill>
                  <a:srgbClr val="404040"/>
                </a:solidFill>
              </a:rPr>
              <a:t>threads each sort part of the array.</a:t>
            </a:r>
          </a:p>
          <a:p>
            <a:pPr lvl="1"/>
            <a:endParaRPr lang="en-US" altLang="en-US" sz="1800" dirty="0">
              <a:solidFill>
                <a:srgbClr val="404040"/>
              </a:solidFill>
            </a:endParaRPr>
          </a:p>
          <a:p>
            <a:pPr lvl="1"/>
            <a:endParaRPr lang="en-US" altLang="en-US" sz="1800" dirty="0">
              <a:solidFill>
                <a:srgbClr val="404040"/>
              </a:solidFill>
            </a:endParaRPr>
          </a:p>
          <a:p>
            <a:r>
              <a:rPr lang="en-US" altLang="en-US" sz="2000" b="1" dirty="0">
                <a:solidFill>
                  <a:srgbClr val="262626"/>
                </a:solidFill>
              </a:rPr>
              <a:t>concurrent:</a:t>
            </a:r>
            <a:r>
              <a:rPr lang="en-US" altLang="en-US" sz="2000" dirty="0">
                <a:solidFill>
                  <a:srgbClr val="262626"/>
                </a:solidFill>
              </a:rPr>
              <a:t> Multiple execution flows (e.g. threads)</a:t>
            </a:r>
            <a:br>
              <a:rPr lang="en-US" altLang="en-US" sz="2000" dirty="0">
                <a:solidFill>
                  <a:srgbClr val="262626"/>
                </a:solidFill>
              </a:rPr>
            </a:br>
            <a:r>
              <a:rPr lang="en-US" altLang="en-US" sz="2000" dirty="0">
                <a:solidFill>
                  <a:srgbClr val="262626"/>
                </a:solidFill>
              </a:rPr>
              <a:t>accessing a shared resource at the same time.</a:t>
            </a:r>
          </a:p>
          <a:p>
            <a:pPr lvl="1"/>
            <a:r>
              <a:rPr lang="en-US" altLang="en-US" sz="1800" dirty="0">
                <a:solidFill>
                  <a:srgbClr val="404040"/>
                </a:solidFill>
              </a:rPr>
              <a:t>Example: Many threads trying to make changes to</a:t>
            </a:r>
            <a:br>
              <a:rPr lang="en-US" altLang="en-US" sz="1800" dirty="0">
                <a:solidFill>
                  <a:srgbClr val="404040"/>
                </a:solidFill>
              </a:rPr>
            </a:br>
            <a:r>
              <a:rPr lang="en-US" altLang="en-US" sz="1800" dirty="0">
                <a:solidFill>
                  <a:srgbClr val="404040"/>
                </a:solidFill>
              </a:rPr>
              <a:t>the same data structure (a global list, map, etc.).</a:t>
            </a:r>
          </a:p>
        </p:txBody>
      </p:sp>
      <p:sp>
        <p:nvSpPr>
          <p:cNvPr id="3" name="Footer Placeholder 3">
            <a:extLst>
              <a:ext uri="{FF2B5EF4-FFF2-40B4-BE49-F238E27FC236}">
                <a16:creationId xmlns:a16="http://schemas.microsoft.com/office/drawing/2014/main" id="{090643CF-00C6-A3FD-4E41-D856877959D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712031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8F93EF-4741-24F5-03CD-15BC0E35D406}"/>
              </a:ext>
            </a:extLst>
          </p:cNvPr>
          <p:cNvSpPr>
            <a:spLocks noGrp="1"/>
          </p:cNvSpPr>
          <p:nvPr>
            <p:ph type="title"/>
          </p:nvPr>
        </p:nvSpPr>
        <p:spPr/>
        <p:txBody>
          <a:bodyPr/>
          <a:lstStyle/>
          <a:p>
            <a:r>
              <a:rPr lang="da-DK" sz="2800" dirty="0">
                <a:highlight>
                  <a:srgbClr val="1A3B49"/>
                </a:highlight>
              </a:rPr>
              <a:t>1.8 – </a:t>
            </a:r>
            <a:r>
              <a:rPr lang="en-US" sz="2800" kern="0" dirty="0">
                <a:highlight>
                  <a:srgbClr val="1A3B49"/>
                </a:highlight>
                <a:latin typeface="Segoe UI" panose="020B0502040204020203" pitchFamily="34" charset="0"/>
                <a:cs typeface="Times New Roman" panose="02020603050405020304" pitchFamily="18" charset="0"/>
              </a:rPr>
              <a:t>Advantages </a:t>
            </a:r>
            <a:br>
              <a:rPr lang="en-US" sz="2800" kern="100" dirty="0">
                <a:effectLst/>
                <a:highlight>
                  <a:srgbClr val="1A3B49"/>
                </a:highlight>
                <a:latin typeface="Aptos" panose="020B0004020202020204" pitchFamily="34" charset="0"/>
                <a:ea typeface="Aptos" panose="020B0004020202020204" pitchFamily="34" charset="0"/>
                <a:cs typeface="Times New Roman" panose="02020603050405020304" pitchFamily="18" charset="0"/>
              </a:rPr>
            </a:br>
            <a:endParaRPr lang="da-DK" sz="2800" dirty="0">
              <a:highlight>
                <a:srgbClr val="1A3B49"/>
              </a:highlight>
            </a:endParaRPr>
          </a:p>
        </p:txBody>
      </p:sp>
      <p:sp>
        <p:nvSpPr>
          <p:cNvPr id="7" name="TextBox 6">
            <a:extLst>
              <a:ext uri="{FF2B5EF4-FFF2-40B4-BE49-F238E27FC236}">
                <a16:creationId xmlns:a16="http://schemas.microsoft.com/office/drawing/2014/main" id="{F912A3A9-8000-E67A-C69C-777FBC689C96}"/>
              </a:ext>
            </a:extLst>
          </p:cNvPr>
          <p:cNvSpPr txBox="1"/>
          <p:nvPr/>
        </p:nvSpPr>
        <p:spPr>
          <a:xfrm>
            <a:off x="317500" y="1283931"/>
            <a:ext cx="6099716" cy="4524315"/>
          </a:xfrm>
          <a:prstGeom prst="rect">
            <a:avLst/>
          </a:prstGeom>
          <a:noFill/>
        </p:spPr>
        <p:txBody>
          <a:bodyPr wrap="square">
            <a:spAutoFit/>
          </a:bodyPr>
          <a:lstStyle/>
          <a:p>
            <a:r>
              <a:rPr lang="en-US" altLang="en-US" dirty="0">
                <a:solidFill>
                  <a:srgbClr val="262626"/>
                </a:solidFill>
              </a:rPr>
              <a:t>Unlike parallelism, not always about running faster.</a:t>
            </a:r>
          </a:p>
          <a:p>
            <a:pPr lvl="1"/>
            <a:r>
              <a:rPr lang="en-US" altLang="en-US" dirty="0">
                <a:solidFill>
                  <a:srgbClr val="404040"/>
                </a:solidFill>
              </a:rPr>
              <a:t>Even a single-CPU, single-core machine may want concurrency.</a:t>
            </a:r>
          </a:p>
          <a:p>
            <a:pPr lvl="1"/>
            <a:endParaRPr lang="en-US" altLang="en-US" dirty="0">
              <a:solidFill>
                <a:srgbClr val="404040"/>
              </a:solidFill>
            </a:endParaRPr>
          </a:p>
          <a:p>
            <a:r>
              <a:rPr lang="en-US" altLang="en-US" dirty="0">
                <a:solidFill>
                  <a:srgbClr val="262626"/>
                </a:solidFill>
              </a:rPr>
              <a:t>Useful for:</a:t>
            </a:r>
          </a:p>
          <a:p>
            <a:pPr lvl="1"/>
            <a:r>
              <a:rPr lang="en-US" altLang="en-US" i="1" dirty="0">
                <a:solidFill>
                  <a:srgbClr val="404040"/>
                </a:solidFill>
              </a:rPr>
              <a:t>App responsiveness</a:t>
            </a:r>
          </a:p>
          <a:p>
            <a:pPr lvl="2"/>
            <a:r>
              <a:rPr lang="en-US" altLang="en-US" dirty="0"/>
              <a:t>Example: Respond to GUI events in one thread while another thread is performing an expensive computation</a:t>
            </a:r>
          </a:p>
          <a:p>
            <a:pPr lvl="1"/>
            <a:r>
              <a:rPr lang="en-US" altLang="en-US" i="1" dirty="0">
                <a:solidFill>
                  <a:srgbClr val="404040"/>
                </a:solidFill>
              </a:rPr>
              <a:t>Processor utilization</a:t>
            </a:r>
            <a:r>
              <a:rPr lang="en-US" altLang="en-US" dirty="0">
                <a:solidFill>
                  <a:srgbClr val="404040"/>
                </a:solidFill>
              </a:rPr>
              <a:t> (mask I/O latency)</a:t>
            </a:r>
          </a:p>
          <a:p>
            <a:pPr lvl="2"/>
            <a:r>
              <a:rPr lang="en-US" altLang="en-US" dirty="0"/>
              <a:t>If 1 thread is stuck working, others have something else to do</a:t>
            </a:r>
          </a:p>
          <a:p>
            <a:pPr lvl="1"/>
            <a:r>
              <a:rPr lang="en-US" altLang="en-US" i="1" dirty="0">
                <a:solidFill>
                  <a:srgbClr val="404040"/>
                </a:solidFill>
              </a:rPr>
              <a:t>Failure isolation</a:t>
            </a:r>
          </a:p>
          <a:p>
            <a:pPr lvl="2"/>
            <a:r>
              <a:rPr lang="en-US" altLang="en-US" dirty="0"/>
              <a:t>Convenient structure if want to interleave multiple tasks and do not want an exception in one to stop the other</a:t>
            </a:r>
          </a:p>
        </p:txBody>
      </p:sp>
      <p:pic>
        <p:nvPicPr>
          <p:cNvPr id="5122" name="Picture 2">
            <a:extLst>
              <a:ext uri="{FF2B5EF4-FFF2-40B4-BE49-F238E27FC236}">
                <a16:creationId xmlns:a16="http://schemas.microsoft.com/office/drawing/2014/main" id="{55FDD884-ECB7-AE38-DE9D-5A143B68C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7153" y="2051338"/>
            <a:ext cx="5557347" cy="2755323"/>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3">
            <a:extLst>
              <a:ext uri="{FF2B5EF4-FFF2-40B4-BE49-F238E27FC236}">
                <a16:creationId xmlns:a16="http://schemas.microsoft.com/office/drawing/2014/main" id="{6868396F-BEB5-939A-6A31-83E1327E7AFB}"/>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2556325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8F93EF-4741-24F5-03CD-15BC0E35D406}"/>
              </a:ext>
            </a:extLst>
          </p:cNvPr>
          <p:cNvSpPr>
            <a:spLocks noGrp="1"/>
          </p:cNvSpPr>
          <p:nvPr>
            <p:ph type="title"/>
          </p:nvPr>
        </p:nvSpPr>
        <p:spPr/>
        <p:txBody>
          <a:bodyPr/>
          <a:lstStyle/>
          <a:p>
            <a:r>
              <a:rPr lang="da-DK" sz="2800" dirty="0">
                <a:highlight>
                  <a:srgbClr val="1A3B49"/>
                </a:highlight>
              </a:rPr>
              <a:t>1.9 - </a:t>
            </a:r>
            <a:r>
              <a:rPr lang="en-US" sz="2800" kern="0" dirty="0">
                <a:effectLst/>
                <a:highlight>
                  <a:srgbClr val="1A3B49"/>
                </a:highlight>
                <a:latin typeface="Segoe UI" panose="020B0502040204020203" pitchFamily="34" charset="0"/>
                <a:ea typeface="Times New Roman" panose="02020603050405020304" pitchFamily="18" charset="0"/>
                <a:cs typeface="Times New Roman" panose="02020603050405020304" pitchFamily="18" charset="0"/>
              </a:rPr>
              <a:t>Its significance in operating systems</a:t>
            </a:r>
            <a:br>
              <a:rPr lang="en-US" sz="2800" kern="100" dirty="0">
                <a:effectLst/>
                <a:highlight>
                  <a:srgbClr val="1A3B49"/>
                </a:highlight>
                <a:latin typeface="Aptos" panose="020B0004020202020204" pitchFamily="34" charset="0"/>
                <a:ea typeface="Aptos" panose="020B0004020202020204" pitchFamily="34" charset="0"/>
                <a:cs typeface="Times New Roman" panose="02020603050405020304" pitchFamily="18" charset="0"/>
              </a:rPr>
            </a:br>
            <a:endParaRPr lang="da-DK" sz="2800" dirty="0">
              <a:highlight>
                <a:srgbClr val="1A3B49"/>
              </a:highlight>
            </a:endParaRPr>
          </a:p>
        </p:txBody>
      </p:sp>
      <p:sp>
        <p:nvSpPr>
          <p:cNvPr id="2" name="TextBox 1">
            <a:extLst>
              <a:ext uri="{FF2B5EF4-FFF2-40B4-BE49-F238E27FC236}">
                <a16:creationId xmlns:a16="http://schemas.microsoft.com/office/drawing/2014/main" id="{68494C00-1495-AC7F-3707-7ACB2DD5E520}"/>
              </a:ext>
            </a:extLst>
          </p:cNvPr>
          <p:cNvSpPr txBox="1"/>
          <p:nvPr/>
        </p:nvSpPr>
        <p:spPr>
          <a:xfrm>
            <a:off x="152400" y="4465683"/>
            <a:ext cx="12039600" cy="1754326"/>
          </a:xfrm>
          <a:prstGeom prst="rect">
            <a:avLst/>
          </a:prstGeom>
          <a:noFill/>
        </p:spPr>
        <p:txBody>
          <a:bodyPr wrap="square">
            <a:spAutoFit/>
          </a:bodyPr>
          <a:lstStyle/>
          <a:p>
            <a:pPr marL="285750" indent="-285750" algn="l">
              <a:buFont typeface="Arial" panose="020B0604020202020204" pitchFamily="34" charset="0"/>
              <a:buChar char="•"/>
            </a:pPr>
            <a:r>
              <a:rPr lang="en-US" b="1" i="0" dirty="0">
                <a:solidFill>
                  <a:srgbClr val="61738E"/>
                </a:solidFill>
                <a:effectLst/>
                <a:highlight>
                  <a:srgbClr val="FAFBFC"/>
                </a:highlight>
                <a:latin typeface="__Source_Sans_Pro_fa6df0"/>
              </a:rPr>
              <a:t>Multitasking</a:t>
            </a:r>
            <a:r>
              <a:rPr lang="en-US" b="0" i="0" dirty="0">
                <a:solidFill>
                  <a:srgbClr val="61738E"/>
                </a:solidFill>
                <a:effectLst/>
                <a:highlight>
                  <a:srgbClr val="FAFBFC"/>
                </a:highlight>
                <a:latin typeface="__Source_Sans_Pro_fa6df0"/>
              </a:rPr>
              <a:t> involves the execution of multiple tasks by rapidly switching between them. Each task gets a time slot, and the OS switches between them so quickly that it seems as if they are running simultaneously.</a:t>
            </a:r>
          </a:p>
          <a:p>
            <a:pPr marL="285750" indent="-285750" algn="l">
              <a:buFont typeface="Arial" panose="020B0604020202020204" pitchFamily="34" charset="0"/>
              <a:buChar char="•"/>
            </a:pPr>
            <a:r>
              <a:rPr lang="en-US" b="1" i="0" dirty="0">
                <a:solidFill>
                  <a:srgbClr val="61738E"/>
                </a:solidFill>
                <a:effectLst/>
                <a:highlight>
                  <a:srgbClr val="FAFBFC"/>
                </a:highlight>
                <a:latin typeface="__Source_Sans_Pro_fa6df0"/>
              </a:rPr>
              <a:t>Multithreading</a:t>
            </a:r>
            <a:r>
              <a:rPr lang="en-US" b="0" i="0" dirty="0">
                <a:solidFill>
                  <a:srgbClr val="61738E"/>
                </a:solidFill>
                <a:effectLst/>
                <a:highlight>
                  <a:srgbClr val="FAFBFC"/>
                </a:highlight>
                <a:latin typeface="__Source_Sans_Pro_fa6df0"/>
              </a:rPr>
              <a:t> takes advantage of modern processors with multiple cores. It allows different threads of a process to run on separate cores, enabling true parallelism within a single process.</a:t>
            </a:r>
          </a:p>
          <a:p>
            <a:pPr marL="285750" indent="-285750" algn="l">
              <a:buFont typeface="Arial" panose="020B0604020202020204" pitchFamily="34" charset="0"/>
              <a:buChar char="•"/>
            </a:pPr>
            <a:r>
              <a:rPr lang="en-US" b="1" i="0" dirty="0">
                <a:solidFill>
                  <a:srgbClr val="61738E"/>
                </a:solidFill>
                <a:effectLst/>
                <a:highlight>
                  <a:srgbClr val="FAFBFC"/>
                </a:highlight>
                <a:latin typeface="__Source_Sans_Pro_fa6df0"/>
              </a:rPr>
              <a:t>Multiprocessing</a:t>
            </a:r>
            <a:r>
              <a:rPr lang="en-US" b="0" i="0" dirty="0">
                <a:solidFill>
                  <a:srgbClr val="61738E"/>
                </a:solidFill>
                <a:effectLst/>
                <a:highlight>
                  <a:srgbClr val="FAFBFC"/>
                </a:highlight>
                <a:latin typeface="__Source_Sans_Pro_fa6df0"/>
              </a:rPr>
              <a:t> goes a step further by distributing multiple processes across multiple physical processors or cores, achieving parallel execution at a higher level.</a:t>
            </a:r>
          </a:p>
        </p:txBody>
      </p:sp>
      <p:pic>
        <p:nvPicPr>
          <p:cNvPr id="9220" name="Picture 4" descr="Multithreading and Multiprocessing in 10 Minutes | by Kay Jan Wong |  Towards Data Science">
            <a:extLst>
              <a:ext uri="{FF2B5EF4-FFF2-40B4-BE49-F238E27FC236}">
                <a16:creationId xmlns:a16="http://schemas.microsoft.com/office/drawing/2014/main" id="{E6D2BC08-4CF3-F2B1-613F-4A0439541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0082" y="1029118"/>
            <a:ext cx="8264236" cy="3258347"/>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3">
            <a:extLst>
              <a:ext uri="{FF2B5EF4-FFF2-40B4-BE49-F238E27FC236}">
                <a16:creationId xmlns:a16="http://schemas.microsoft.com/office/drawing/2014/main" id="{C5497D3B-AADB-222A-CE48-FE4FD8DCDDC1}"/>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1710791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C284D0-E827-F56A-987A-D535CCE82FEB}"/>
              </a:ext>
            </a:extLst>
          </p:cNvPr>
          <p:cNvSpPr>
            <a:spLocks noGrp="1"/>
          </p:cNvSpPr>
          <p:nvPr>
            <p:ph type="title"/>
          </p:nvPr>
        </p:nvSpPr>
        <p:spPr/>
        <p:txBody>
          <a:bodyPr/>
          <a:lstStyle/>
          <a:p>
            <a:r>
              <a:rPr lang="da-DK" sz="3200" dirty="0"/>
              <a:t>1.10 - </a:t>
            </a:r>
            <a:r>
              <a:rPr lang="en-US" sz="3200" kern="0" dirty="0">
                <a:effectLst/>
                <a:latin typeface="Segoe UI" panose="020B0502040204020203" pitchFamily="34" charset="0"/>
                <a:ea typeface="Times New Roman" panose="02020603050405020304" pitchFamily="18" charset="0"/>
              </a:rPr>
              <a:t>Fundamental OS Abstractions</a:t>
            </a:r>
            <a:r>
              <a:rPr lang="en-US" sz="3200" dirty="0">
                <a:effectLst/>
              </a:rPr>
              <a:t> </a:t>
            </a:r>
            <a:endParaRPr lang="da-DK" sz="3200" dirty="0"/>
          </a:p>
        </p:txBody>
      </p:sp>
      <p:pic>
        <p:nvPicPr>
          <p:cNvPr id="8194" name="Picture 2" descr="Diagramming Operating System abstractions – Smokie Does Stuff">
            <a:extLst>
              <a:ext uri="{FF2B5EF4-FFF2-40B4-BE49-F238E27FC236}">
                <a16:creationId xmlns:a16="http://schemas.microsoft.com/office/drawing/2014/main" id="{735569C2-94F5-481D-E002-014898385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9955"/>
            <a:ext cx="12192000" cy="4071937"/>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a:extLst>
              <a:ext uri="{FF2B5EF4-FFF2-40B4-BE49-F238E27FC236}">
                <a16:creationId xmlns:a16="http://schemas.microsoft.com/office/drawing/2014/main" id="{CC0D442F-0EFB-C1C7-698A-2474A9E4157A}"/>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24424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0BB05E-55D4-11B9-85FD-57A5C86F2018}"/>
              </a:ext>
            </a:extLst>
          </p:cNvPr>
          <p:cNvSpPr>
            <a:spLocks noGrp="1"/>
          </p:cNvSpPr>
          <p:nvPr>
            <p:ph type="title"/>
          </p:nvPr>
        </p:nvSpPr>
        <p:spPr/>
        <p:txBody>
          <a:bodyPr/>
          <a:lstStyle/>
          <a:p>
            <a:r>
              <a:rPr lang="da-DK" sz="3200" dirty="0">
                <a:highlight>
                  <a:srgbClr val="1A3B49"/>
                </a:highlight>
              </a:rPr>
              <a:t>1.11 - </a:t>
            </a:r>
            <a:r>
              <a:rPr lang="en-US" sz="3200" kern="0" dirty="0">
                <a:effectLst/>
                <a:highlight>
                  <a:srgbClr val="1A3B49"/>
                </a:highlight>
                <a:latin typeface="Segoe UI" panose="020B0502040204020203" pitchFamily="34" charset="0"/>
                <a:ea typeface="Times New Roman" panose="02020603050405020304" pitchFamily="18" charset="0"/>
                <a:cs typeface="Times New Roman" panose="02020603050405020304" pitchFamily="18" charset="0"/>
              </a:rPr>
              <a:t>Parallelism illusion in operating systems</a:t>
            </a:r>
            <a:br>
              <a:rPr lang="en-US" sz="3200" kern="100" dirty="0">
                <a:effectLst/>
                <a:highlight>
                  <a:srgbClr val="1A3B49"/>
                </a:highlight>
                <a:latin typeface="Aptos" panose="020B0004020202020204" pitchFamily="34" charset="0"/>
                <a:ea typeface="Aptos" panose="020B0004020202020204" pitchFamily="34" charset="0"/>
                <a:cs typeface="Times New Roman" panose="02020603050405020304" pitchFamily="18" charset="0"/>
              </a:rPr>
            </a:br>
            <a:endParaRPr lang="da-DK" sz="3200" dirty="0">
              <a:highlight>
                <a:srgbClr val="1A3B49"/>
              </a:highlight>
            </a:endParaRPr>
          </a:p>
        </p:txBody>
      </p:sp>
      <p:pic>
        <p:nvPicPr>
          <p:cNvPr id="10242" name="Picture 2" descr="language agnostic - What is the difference between ...">
            <a:extLst>
              <a:ext uri="{FF2B5EF4-FFF2-40B4-BE49-F238E27FC236}">
                <a16:creationId xmlns:a16="http://schemas.microsoft.com/office/drawing/2014/main" id="{C998CBDC-4B53-50A2-B912-97BBC74032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6070" y="1202105"/>
            <a:ext cx="8339859" cy="4693004"/>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3">
            <a:extLst>
              <a:ext uri="{FF2B5EF4-FFF2-40B4-BE49-F238E27FC236}">
                <a16:creationId xmlns:a16="http://schemas.microsoft.com/office/drawing/2014/main" id="{A01D2E20-DF52-95C4-6774-B164C35FC1B5}"/>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1303896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5F91B7-FD2C-17A9-9710-8EE0D47F2A29}"/>
              </a:ext>
            </a:extLst>
          </p:cNvPr>
          <p:cNvSpPr>
            <a:spLocks noGrp="1"/>
          </p:cNvSpPr>
          <p:nvPr>
            <p:ph type="title"/>
          </p:nvPr>
        </p:nvSpPr>
        <p:spPr>
          <a:xfrm>
            <a:off x="228600" y="269041"/>
            <a:ext cx="3206932" cy="1052512"/>
          </a:xfrm>
        </p:spPr>
        <p:txBody>
          <a:bodyPr anchor="b">
            <a:normAutofit/>
          </a:bodyPr>
          <a:lstStyle/>
          <a:p>
            <a:r>
              <a:rPr lang="da-DK" sz="2200" dirty="0">
                <a:highlight>
                  <a:srgbClr val="1A3B49"/>
                </a:highlight>
              </a:rPr>
              <a:t>1.12 - </a:t>
            </a:r>
            <a:r>
              <a:rPr lang="en-US" sz="2200" dirty="0">
                <a:effectLst/>
                <a:highlight>
                  <a:srgbClr val="1A3B49"/>
                </a:highlight>
              </a:rPr>
              <a:t>Concept of virtual CPUs</a:t>
            </a:r>
            <a:br>
              <a:rPr lang="en-US" sz="2200" dirty="0">
                <a:effectLst/>
                <a:highlight>
                  <a:srgbClr val="1A3B49"/>
                </a:highlight>
              </a:rPr>
            </a:br>
            <a:endParaRPr lang="da-DK" sz="2200" dirty="0">
              <a:highlight>
                <a:srgbClr val="1A3B49"/>
              </a:highlight>
            </a:endParaRPr>
          </a:p>
        </p:txBody>
      </p:sp>
      <p:pic>
        <p:nvPicPr>
          <p:cNvPr id="11266" name="Picture 2" descr="A VM with 8 vCPUs on a CPU that has 4 cores with HT enabled">
            <a:extLst>
              <a:ext uri="{FF2B5EF4-FFF2-40B4-BE49-F238E27FC236}">
                <a16:creationId xmlns:a16="http://schemas.microsoft.com/office/drawing/2014/main" id="{AA624450-CDA4-93B1-023B-D6886BF9F3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22800" y="1227552"/>
            <a:ext cx="7340600" cy="4422711"/>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E4F9AC1-984B-D633-46CB-652F8B1C4BBF}"/>
              </a:ext>
            </a:extLst>
          </p:cNvPr>
          <p:cNvSpPr txBox="1"/>
          <p:nvPr/>
        </p:nvSpPr>
        <p:spPr>
          <a:xfrm>
            <a:off x="228600" y="1533113"/>
            <a:ext cx="3932237" cy="3811588"/>
          </a:xfrm>
          <a:prstGeom prst="rect">
            <a:avLst/>
          </a:prstGeom>
        </p:spPr>
        <p:txBody>
          <a:bodyPr>
            <a:normAutofit lnSpcReduction="10000"/>
          </a:bodyPr>
          <a:lstStyle/>
          <a:p>
            <a:pPr marL="285750" indent="-285750">
              <a:lnSpc>
                <a:spcPct val="90000"/>
              </a:lnSpc>
              <a:spcBef>
                <a:spcPts val="1000"/>
              </a:spcBef>
              <a:buFont typeface="Arial" panose="020B0604020202020204" pitchFamily="34" charset="0"/>
              <a:buChar char="•"/>
            </a:pPr>
            <a:r>
              <a:rPr lang="en-US" sz="1500" b="1" i="0" kern="1200" dirty="0">
                <a:solidFill>
                  <a:schemeClr val="bg1"/>
                </a:solidFill>
                <a:effectLst/>
                <a:highlight>
                  <a:srgbClr val="1A3B49"/>
                </a:highlight>
                <a:latin typeface="Arial" panose="020B0604020202020204" pitchFamily="34" charset="0"/>
                <a:ea typeface="+mn-ea"/>
                <a:cs typeface="Arial" panose="020B0604020202020204" pitchFamily="34" charset="0"/>
              </a:rPr>
              <a:t>Virtual CPUs </a:t>
            </a:r>
            <a:r>
              <a:rPr lang="en-US" sz="15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(vCPUs) allow a single physical CPU core to appear as multiple logical processors.</a:t>
            </a:r>
          </a:p>
          <a:p>
            <a:pPr marL="285750" indent="-285750">
              <a:lnSpc>
                <a:spcPct val="90000"/>
              </a:lnSpc>
              <a:spcBef>
                <a:spcPts val="1000"/>
              </a:spcBef>
              <a:buFont typeface="Arial" panose="020B0604020202020204" pitchFamily="34" charset="0"/>
              <a:buChar char="•"/>
            </a:pPr>
            <a:r>
              <a:rPr lang="en-US" sz="15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The </a:t>
            </a:r>
            <a:r>
              <a:rPr lang="en-US" sz="1500" b="1" i="0" kern="1200" dirty="0" err="1">
                <a:solidFill>
                  <a:schemeClr val="bg1"/>
                </a:solidFill>
                <a:effectLst/>
                <a:highlight>
                  <a:srgbClr val="1A3B49"/>
                </a:highlight>
                <a:latin typeface="Arial" panose="020B0604020202020204" pitchFamily="34" charset="0"/>
                <a:ea typeface="+mn-ea"/>
                <a:cs typeface="Arial" panose="020B0604020202020204" pitchFamily="34" charset="0"/>
              </a:rPr>
              <a:t>VMkernel</a:t>
            </a:r>
            <a:r>
              <a:rPr lang="en-US" sz="1500" b="1" i="0" kern="1200" dirty="0">
                <a:solidFill>
                  <a:schemeClr val="bg1"/>
                </a:solidFill>
                <a:effectLst/>
                <a:highlight>
                  <a:srgbClr val="1A3B49"/>
                </a:highlight>
                <a:latin typeface="Arial" panose="020B0604020202020204" pitchFamily="34" charset="0"/>
                <a:ea typeface="+mn-ea"/>
                <a:cs typeface="Arial" panose="020B0604020202020204" pitchFamily="34" charset="0"/>
              </a:rPr>
              <a:t> CPU Scheduler </a:t>
            </a:r>
            <a:r>
              <a:rPr lang="en-US" sz="15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assigns time slots on physical cores to vCPUs, optimizing resource use.</a:t>
            </a:r>
          </a:p>
          <a:p>
            <a:pPr marL="285750" indent="-285750">
              <a:lnSpc>
                <a:spcPct val="90000"/>
              </a:lnSpc>
              <a:spcBef>
                <a:spcPts val="1000"/>
              </a:spcBef>
              <a:buFont typeface="Arial" panose="020B0604020202020204" pitchFamily="34" charset="0"/>
              <a:buChar char="•"/>
            </a:pPr>
            <a:r>
              <a:rPr lang="en-US" sz="1500" b="1" i="0" kern="1200" dirty="0">
                <a:solidFill>
                  <a:schemeClr val="bg1"/>
                </a:solidFill>
                <a:effectLst/>
                <a:highlight>
                  <a:srgbClr val="1A3B49"/>
                </a:highlight>
                <a:latin typeface="Arial" panose="020B0604020202020204" pitchFamily="34" charset="0"/>
                <a:ea typeface="+mn-ea"/>
                <a:cs typeface="Arial" panose="020B0604020202020204" pitchFamily="34" charset="0"/>
              </a:rPr>
              <a:t>Hyper-Threading</a:t>
            </a:r>
            <a:r>
              <a:rPr lang="en-US" sz="15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 technology enables each core to run multiple threads, enhancing performance.</a:t>
            </a:r>
          </a:p>
          <a:p>
            <a:pPr marL="285750" indent="-285750">
              <a:lnSpc>
                <a:spcPct val="90000"/>
              </a:lnSpc>
              <a:spcBef>
                <a:spcPts val="1000"/>
              </a:spcBef>
              <a:buFont typeface="Arial" panose="020B0604020202020204" pitchFamily="34" charset="0"/>
              <a:buChar char="•"/>
            </a:pPr>
            <a:r>
              <a:rPr lang="en-US" sz="15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vCPUs contribute to improved </a:t>
            </a:r>
            <a:r>
              <a:rPr lang="en-US" sz="1500" b="1" i="0" kern="1200" dirty="0">
                <a:solidFill>
                  <a:schemeClr val="bg1"/>
                </a:solidFill>
                <a:effectLst/>
                <a:highlight>
                  <a:srgbClr val="1A3B49"/>
                </a:highlight>
                <a:latin typeface="Arial" panose="020B0604020202020204" pitchFamily="34" charset="0"/>
                <a:ea typeface="+mn-ea"/>
                <a:cs typeface="Arial" panose="020B0604020202020204" pitchFamily="34" charset="0"/>
              </a:rPr>
              <a:t>multitasking</a:t>
            </a:r>
            <a:r>
              <a:rPr lang="en-US" sz="15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 by allowing several operations to occur simultaneously within a virtual machine.</a:t>
            </a:r>
          </a:p>
          <a:p>
            <a:pPr marL="285750" indent="-285750">
              <a:lnSpc>
                <a:spcPct val="90000"/>
              </a:lnSpc>
              <a:spcBef>
                <a:spcPts val="1000"/>
              </a:spcBef>
              <a:buFont typeface="Arial" panose="020B0604020202020204" pitchFamily="34" charset="0"/>
              <a:buChar char="•"/>
            </a:pPr>
            <a:r>
              <a:rPr lang="en-US" sz="15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This architecture enhances the </a:t>
            </a:r>
            <a:r>
              <a:rPr lang="en-US" sz="1500" b="1" i="0" kern="1200" dirty="0">
                <a:solidFill>
                  <a:schemeClr val="bg1"/>
                </a:solidFill>
                <a:effectLst/>
                <a:highlight>
                  <a:srgbClr val="1A3B49"/>
                </a:highlight>
                <a:latin typeface="Arial" panose="020B0604020202020204" pitchFamily="34" charset="0"/>
                <a:ea typeface="+mn-ea"/>
                <a:cs typeface="Arial" panose="020B0604020202020204" pitchFamily="34" charset="0"/>
              </a:rPr>
              <a:t>efficiency</a:t>
            </a:r>
            <a:r>
              <a:rPr lang="en-US" sz="15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 of virtual machines, allowing them to serve </a:t>
            </a:r>
            <a:r>
              <a:rPr lang="en-US" sz="1500" b="1" i="0" kern="1200" dirty="0">
                <a:solidFill>
                  <a:schemeClr val="bg1"/>
                </a:solidFill>
                <a:effectLst/>
                <a:highlight>
                  <a:srgbClr val="1A3B49"/>
                </a:highlight>
                <a:latin typeface="Arial" panose="020B0604020202020204" pitchFamily="34" charset="0"/>
                <a:ea typeface="+mn-ea"/>
                <a:cs typeface="Arial" panose="020B0604020202020204" pitchFamily="34" charset="0"/>
              </a:rPr>
              <a:t>multiple applications </a:t>
            </a:r>
            <a:r>
              <a:rPr lang="en-US" sz="15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and </a:t>
            </a:r>
            <a:r>
              <a:rPr lang="en-US" sz="1500" b="1" i="0" kern="1200" dirty="0">
                <a:solidFill>
                  <a:schemeClr val="bg1"/>
                </a:solidFill>
                <a:effectLst/>
                <a:highlight>
                  <a:srgbClr val="1A3B49"/>
                </a:highlight>
                <a:latin typeface="Arial" panose="020B0604020202020204" pitchFamily="34" charset="0"/>
                <a:ea typeface="+mn-ea"/>
                <a:cs typeface="Arial" panose="020B0604020202020204" pitchFamily="34" charset="0"/>
              </a:rPr>
              <a:t>services</a:t>
            </a:r>
            <a:r>
              <a:rPr lang="en-US" sz="15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a:t>
            </a:r>
          </a:p>
        </p:txBody>
      </p:sp>
      <p:sp>
        <p:nvSpPr>
          <p:cNvPr id="7" name="Footer Placeholder 3">
            <a:extLst>
              <a:ext uri="{FF2B5EF4-FFF2-40B4-BE49-F238E27FC236}">
                <a16:creationId xmlns:a16="http://schemas.microsoft.com/office/drawing/2014/main" id="{F29983DD-6D2A-67E4-D667-4C3A4FDBDCEE}"/>
              </a:ext>
            </a:extLst>
          </p:cNvPr>
          <p:cNvSpPr txBox="1">
            <a:spLocks/>
          </p:cNvSpPr>
          <p:nvPr/>
        </p:nvSpPr>
        <p:spPr>
          <a:xfrm>
            <a:off x="270155"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27570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FC3361-8FE1-930F-9FA9-DC7433C3CF55}"/>
              </a:ext>
            </a:extLst>
          </p:cNvPr>
          <p:cNvSpPr>
            <a:spLocks noGrp="1"/>
          </p:cNvSpPr>
          <p:nvPr>
            <p:ph type="title"/>
          </p:nvPr>
        </p:nvSpPr>
        <p:spPr>
          <a:xfrm>
            <a:off x="228600" y="269041"/>
            <a:ext cx="3206932" cy="1052512"/>
          </a:xfrm>
        </p:spPr>
        <p:txBody>
          <a:bodyPr anchor="b">
            <a:normAutofit/>
          </a:bodyPr>
          <a:lstStyle/>
          <a:p>
            <a:r>
              <a:rPr lang="da-DK" dirty="0">
                <a:highlight>
                  <a:srgbClr val="1A3B49"/>
                </a:highlight>
              </a:rPr>
              <a:t>2 - </a:t>
            </a:r>
            <a:r>
              <a:rPr lang="en-US" dirty="0">
                <a:effectLst/>
                <a:highlight>
                  <a:srgbClr val="1A3B49"/>
                </a:highlight>
              </a:rPr>
              <a:t>Threads and Processes </a:t>
            </a:r>
            <a:endParaRPr lang="da-DK" dirty="0">
              <a:highlight>
                <a:srgbClr val="1A3B49"/>
              </a:highlight>
            </a:endParaRPr>
          </a:p>
        </p:txBody>
      </p:sp>
      <p:pic>
        <p:nvPicPr>
          <p:cNvPr id="12292" name="Picture 4" descr="Task Manager, Performance tab, the numbers of Cores and Logical processors can be seen right there">
            <a:extLst>
              <a:ext uri="{FF2B5EF4-FFF2-40B4-BE49-F238E27FC236}">
                <a16:creationId xmlns:a16="http://schemas.microsoft.com/office/drawing/2014/main" id="{3D98FF2D-4DCC-9E0F-7950-4F9F2EBE627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22800" y="727474"/>
            <a:ext cx="7340600" cy="542286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755F44-882A-2868-53EC-874C063E7464}"/>
              </a:ext>
            </a:extLst>
          </p:cNvPr>
          <p:cNvSpPr txBox="1"/>
          <p:nvPr/>
        </p:nvSpPr>
        <p:spPr>
          <a:xfrm>
            <a:off x="228600" y="2049462"/>
            <a:ext cx="3932237" cy="3811588"/>
          </a:xfrm>
          <a:prstGeom prst="rect">
            <a:avLst/>
          </a:prstGeom>
        </p:spPr>
        <p:txBody>
          <a:bodyPr>
            <a:normAutofit/>
          </a:bodyPr>
          <a:lstStyle/>
          <a:p>
            <a:pPr>
              <a:lnSpc>
                <a:spcPct val="90000"/>
              </a:lnSpc>
              <a:spcBef>
                <a:spcPts val="1000"/>
              </a:spcBef>
            </a:pPr>
            <a:r>
              <a:rPr lang="en-US" sz="16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For example, I have 8 CPUs and each of them contains 4 cores, so my computer can run 8 processes and 32 threads concurrently. To check how many you have open Task Manager, Performance tab.</a:t>
            </a:r>
            <a:endParaRPr lang="en-US" sz="1600" kern="1200" dirty="0">
              <a:solidFill>
                <a:schemeClr val="bg1"/>
              </a:solidFill>
              <a:highlight>
                <a:srgbClr val="1A3B49"/>
              </a:highlight>
              <a:latin typeface="Arial" panose="020B0604020202020204" pitchFamily="34" charset="0"/>
              <a:ea typeface="+mn-ea"/>
              <a:cs typeface="Arial" panose="020B0604020202020204" pitchFamily="34" charset="0"/>
            </a:endParaRPr>
          </a:p>
        </p:txBody>
      </p:sp>
      <p:sp>
        <p:nvSpPr>
          <p:cNvPr id="10" name="Footer Placeholder 3">
            <a:extLst>
              <a:ext uri="{FF2B5EF4-FFF2-40B4-BE49-F238E27FC236}">
                <a16:creationId xmlns:a16="http://schemas.microsoft.com/office/drawing/2014/main" id="{A02A1E60-A734-61AB-B924-5AB4156D767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2040145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FC3361-8FE1-930F-9FA9-DC7433C3CF55}"/>
              </a:ext>
            </a:extLst>
          </p:cNvPr>
          <p:cNvSpPr>
            <a:spLocks noGrp="1"/>
          </p:cNvSpPr>
          <p:nvPr>
            <p:ph type="title"/>
          </p:nvPr>
        </p:nvSpPr>
        <p:spPr/>
        <p:txBody>
          <a:bodyPr/>
          <a:lstStyle/>
          <a:p>
            <a:r>
              <a:rPr lang="da-DK" sz="3200" dirty="0">
                <a:highlight>
                  <a:srgbClr val="1A3B49"/>
                </a:highlight>
              </a:rPr>
              <a:t>2.1 - </a:t>
            </a:r>
            <a:r>
              <a:rPr lang="en-US" sz="3200" kern="0" dirty="0">
                <a:effectLst/>
                <a:highlight>
                  <a:srgbClr val="1A3B49"/>
                </a:highlight>
                <a:latin typeface="Segoe UI" panose="020B0502040204020203" pitchFamily="34" charset="0"/>
                <a:ea typeface="Times New Roman" panose="02020603050405020304" pitchFamily="18" charset="0"/>
              </a:rPr>
              <a:t>Threads and Processes</a:t>
            </a:r>
            <a:r>
              <a:rPr lang="en-US" sz="3200" dirty="0">
                <a:effectLst/>
                <a:highlight>
                  <a:srgbClr val="1A3B49"/>
                </a:highlight>
              </a:rPr>
              <a:t> </a:t>
            </a:r>
            <a:endParaRPr lang="da-DK" sz="3200" dirty="0">
              <a:highlight>
                <a:srgbClr val="1A3B49"/>
              </a:highlight>
            </a:endParaRPr>
          </a:p>
        </p:txBody>
      </p:sp>
      <p:pic>
        <p:nvPicPr>
          <p:cNvPr id="16386" name="Picture 2" descr="Task Manager, Performance tab, here you can see different apps running and some of them have expandable lists of processes like Opera that is running 35 of them">
            <a:extLst>
              <a:ext uri="{FF2B5EF4-FFF2-40B4-BE49-F238E27FC236}">
                <a16:creationId xmlns:a16="http://schemas.microsoft.com/office/drawing/2014/main" id="{F6CE4DBE-9411-E45E-5EC9-DAF3C38602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773" y="1031360"/>
            <a:ext cx="5224920" cy="38531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F9F93BF-812E-FE71-01E0-156912B95C0C}"/>
              </a:ext>
            </a:extLst>
          </p:cNvPr>
          <p:cNvSpPr txBox="1"/>
          <p:nvPr/>
        </p:nvSpPr>
        <p:spPr>
          <a:xfrm>
            <a:off x="317500" y="4852937"/>
            <a:ext cx="6099716" cy="646331"/>
          </a:xfrm>
          <a:prstGeom prst="rect">
            <a:avLst/>
          </a:prstGeom>
          <a:noFill/>
        </p:spPr>
        <p:txBody>
          <a:bodyPr wrap="square">
            <a:spAutoFit/>
          </a:bodyPr>
          <a:lstStyle/>
          <a:p>
            <a:r>
              <a:rPr lang="en-US" b="0" i="0" dirty="0">
                <a:solidFill>
                  <a:srgbClr val="171717"/>
                </a:solidFill>
                <a:effectLst/>
                <a:highlight>
                  <a:srgbClr val="FFFFFF"/>
                </a:highlight>
                <a:latin typeface="-apple-system"/>
              </a:rPr>
              <a:t>Although I have 17 tabs opened in my web browser, the number of processes is 35. How is my system not overloaded? </a:t>
            </a:r>
            <a:endParaRPr lang="da-DK" dirty="0"/>
          </a:p>
        </p:txBody>
      </p:sp>
      <p:sp>
        <p:nvSpPr>
          <p:cNvPr id="9" name="TextBox 8">
            <a:extLst>
              <a:ext uri="{FF2B5EF4-FFF2-40B4-BE49-F238E27FC236}">
                <a16:creationId xmlns:a16="http://schemas.microsoft.com/office/drawing/2014/main" id="{11B19557-C7A3-6C80-207E-7B1D97281B44}"/>
              </a:ext>
            </a:extLst>
          </p:cNvPr>
          <p:cNvSpPr txBox="1"/>
          <p:nvPr/>
        </p:nvSpPr>
        <p:spPr>
          <a:xfrm>
            <a:off x="6096000" y="1305341"/>
            <a:ext cx="6096000" cy="3693319"/>
          </a:xfrm>
          <a:prstGeom prst="rect">
            <a:avLst/>
          </a:prstGeom>
          <a:noFill/>
        </p:spPr>
        <p:txBody>
          <a:bodyPr wrap="square">
            <a:spAutoFit/>
          </a:bodyPr>
          <a:lstStyle/>
          <a:p>
            <a:pPr algn="l">
              <a:buFont typeface="Arial" panose="020B0604020202020204" pitchFamily="34" charset="0"/>
              <a:buChar char="•"/>
            </a:pPr>
            <a:r>
              <a:rPr lang="en-US" dirty="0">
                <a:solidFill>
                  <a:srgbClr val="0D0D0D"/>
                </a:solidFill>
                <a:highlight>
                  <a:srgbClr val="FFFFFF"/>
                </a:highlight>
                <a:latin typeface="Söhne"/>
              </a:rPr>
              <a:t>A</a:t>
            </a:r>
            <a:r>
              <a:rPr lang="en-US" b="0" i="0" dirty="0">
                <a:solidFill>
                  <a:srgbClr val="0D0D0D"/>
                </a:solidFill>
                <a:effectLst/>
                <a:highlight>
                  <a:srgbClr val="FFFFFF"/>
                </a:highlight>
                <a:latin typeface="Söhne"/>
              </a:rPr>
              <a:t> single application can spawn multiple processes (35), enhancing stability and performance.</a:t>
            </a:r>
          </a:p>
          <a:p>
            <a:pPr algn="l">
              <a:buFont typeface="Arial" panose="020B0604020202020204" pitchFamily="34" charset="0"/>
              <a:buChar char="•"/>
            </a:pPr>
            <a:r>
              <a:rPr lang="en-US" dirty="0">
                <a:solidFill>
                  <a:srgbClr val="0D0D0D"/>
                </a:solidFill>
                <a:highlight>
                  <a:srgbClr val="FFFFFF"/>
                </a:highlight>
                <a:latin typeface="Söhne"/>
              </a:rPr>
              <a:t>E</a:t>
            </a:r>
            <a:r>
              <a:rPr lang="en-US" b="0" i="0" dirty="0">
                <a:solidFill>
                  <a:srgbClr val="0D0D0D"/>
                </a:solidFill>
                <a:effectLst/>
                <a:highlight>
                  <a:srgbClr val="FFFFFF"/>
                </a:highlight>
                <a:latin typeface="Söhne"/>
              </a:rPr>
              <a:t>ach browser process consuming a separate portion of system memory.</a:t>
            </a:r>
          </a:p>
          <a:p>
            <a:pPr algn="l">
              <a:buFont typeface="Arial" panose="020B0604020202020204" pitchFamily="34" charset="0"/>
              <a:buChar char="•"/>
            </a:pPr>
            <a:r>
              <a:rPr lang="en-US" b="0" i="0" dirty="0">
                <a:solidFill>
                  <a:srgbClr val="0D0D0D"/>
                </a:solidFill>
                <a:effectLst/>
                <a:highlight>
                  <a:srgbClr val="FFFFFF"/>
                </a:highlight>
                <a:latin typeface="Söhne"/>
              </a:rPr>
              <a:t>The operating system's capable to handle numerous tasks simultaneously without compromising on performance.</a:t>
            </a:r>
          </a:p>
          <a:p>
            <a:pPr algn="l">
              <a:buFont typeface="Arial" panose="020B0604020202020204" pitchFamily="34" charset="0"/>
              <a:buChar char="•"/>
            </a:pPr>
            <a:r>
              <a:rPr lang="en-US" dirty="0">
                <a:solidFill>
                  <a:srgbClr val="0D0D0D"/>
                </a:solidFill>
                <a:highlight>
                  <a:srgbClr val="FFFFFF"/>
                </a:highlight>
                <a:latin typeface="Söhne"/>
              </a:rPr>
              <a:t>M</a:t>
            </a:r>
            <a:r>
              <a:rPr lang="en-US" b="0" i="0" dirty="0">
                <a:solidFill>
                  <a:srgbClr val="0D0D0D"/>
                </a:solidFill>
                <a:effectLst/>
                <a:highlight>
                  <a:srgbClr val="FFFFFF"/>
                </a:highlight>
                <a:latin typeface="Söhne"/>
              </a:rPr>
              <a:t>odern CPU’s ability to rapidly switch context between tasks, providing the illusion of parallel process execution.</a:t>
            </a:r>
          </a:p>
          <a:p>
            <a:pPr algn="l">
              <a:buFont typeface="Arial" panose="020B0604020202020204" pitchFamily="34" charset="0"/>
              <a:buChar char="•"/>
            </a:pPr>
            <a:r>
              <a:rPr lang="en-US" b="0" i="0" dirty="0">
                <a:solidFill>
                  <a:srgbClr val="0D0D0D"/>
                </a:solidFill>
                <a:effectLst/>
                <a:highlight>
                  <a:srgbClr val="FFFFFF"/>
                </a:highlight>
                <a:latin typeface="Söhne"/>
              </a:rPr>
              <a:t>A multi-core CPU in distributing the workload across various cores, ensuring system responsiveness.</a:t>
            </a:r>
          </a:p>
          <a:p>
            <a:pPr algn="l">
              <a:buFont typeface="Arial" panose="020B0604020202020204" pitchFamily="34" charset="0"/>
              <a:buChar char="•"/>
            </a:pPr>
            <a:r>
              <a:rPr lang="en-US" b="0" i="0" dirty="0">
                <a:solidFill>
                  <a:srgbClr val="0D0D0D"/>
                </a:solidFill>
                <a:effectLst/>
                <a:highlight>
                  <a:srgbClr val="FFFFFF"/>
                </a:highlight>
                <a:latin typeface="Söhne"/>
              </a:rPr>
              <a:t>Task Manager serves as a powerful tool to monitor and manage resource allocation for active applications and background processes.</a:t>
            </a:r>
          </a:p>
        </p:txBody>
      </p:sp>
      <p:sp>
        <p:nvSpPr>
          <p:cNvPr id="10" name="Footer Placeholder 3">
            <a:extLst>
              <a:ext uri="{FF2B5EF4-FFF2-40B4-BE49-F238E27FC236}">
                <a16:creationId xmlns:a16="http://schemas.microsoft.com/office/drawing/2014/main" id="{090CA96D-2A38-CD9E-2959-9E289CB3EB69}"/>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816350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7" name="Content Placeholder 1">
            <a:extLst>
              <a:ext uri="{FF2B5EF4-FFF2-40B4-BE49-F238E27FC236}">
                <a16:creationId xmlns:a16="http://schemas.microsoft.com/office/drawing/2014/main" id="{F6ADF0CB-462E-40E9-25C2-F1D7443121D0}"/>
              </a:ext>
            </a:extLst>
          </p:cNvPr>
          <p:cNvSpPr>
            <a:spLocks noGrp="1"/>
          </p:cNvSpPr>
          <p:nvPr>
            <p:ph sz="half" idx="1"/>
          </p:nvPr>
        </p:nvSpPr>
        <p:spPr>
          <a:xfrm>
            <a:off x="190500" y="976239"/>
            <a:ext cx="5753100" cy="5452269"/>
          </a:xfrm>
        </p:spPr>
        <p:txBody>
          <a:bodyPr/>
          <a:lstStyle/>
          <a:p>
            <a:pPr algn="l">
              <a:buFont typeface="+mj-lt"/>
              <a:buAutoNum type="arabicPeriod"/>
            </a:pPr>
            <a:r>
              <a:rPr lang="en-US" sz="1800" b="1" i="0" dirty="0">
                <a:effectLst/>
                <a:highlight>
                  <a:srgbClr val="1A3B49"/>
                </a:highlight>
                <a:latin typeface="Söhne"/>
              </a:rPr>
              <a:t>Enhanced Responsiveness</a:t>
            </a:r>
            <a:r>
              <a:rPr lang="en-US" sz="1800" b="0" i="0" dirty="0">
                <a:effectLst/>
                <a:highlight>
                  <a:srgbClr val="1A3B49"/>
                </a:highlight>
                <a:latin typeface="Söhne"/>
              </a:rPr>
              <a:t>: Multithreading allows various game elements like audio, graphics, and AI to operate simultaneously, ensuring fluid gameplay.</a:t>
            </a:r>
          </a:p>
          <a:p>
            <a:pPr algn="l">
              <a:buFont typeface="+mj-lt"/>
              <a:buAutoNum type="arabicPeriod"/>
            </a:pPr>
            <a:r>
              <a:rPr lang="en-US" sz="1800" b="1" i="0" dirty="0">
                <a:effectLst/>
                <a:highlight>
                  <a:srgbClr val="1A3B49"/>
                </a:highlight>
                <a:latin typeface="Söhne"/>
              </a:rPr>
              <a:t>Parallel Tasks Execution</a:t>
            </a:r>
            <a:r>
              <a:rPr lang="en-US" sz="1800" b="0" i="0" dirty="0">
                <a:effectLst/>
                <a:highlight>
                  <a:srgbClr val="1A3B49"/>
                </a:highlight>
                <a:latin typeface="Söhne"/>
              </a:rPr>
              <a:t>: By abstracting complex tasks into separate threads, games can execute multiple operations concurrently, improving efficiency.</a:t>
            </a:r>
          </a:p>
          <a:p>
            <a:pPr algn="l">
              <a:buFont typeface="+mj-lt"/>
              <a:buAutoNum type="arabicPeriod"/>
            </a:pPr>
            <a:r>
              <a:rPr lang="en-US" sz="1800" b="1" i="0" dirty="0">
                <a:effectLst/>
                <a:highlight>
                  <a:srgbClr val="1A3B49"/>
                </a:highlight>
                <a:latin typeface="Söhne"/>
              </a:rPr>
              <a:t>Dynamic Game Environments: </a:t>
            </a:r>
            <a:r>
              <a:rPr lang="en-US" sz="1800" b="0" i="0" dirty="0">
                <a:effectLst/>
                <a:highlight>
                  <a:srgbClr val="1A3B49"/>
                </a:highlight>
                <a:latin typeface="Söhne"/>
              </a:rPr>
              <a:t>Different threads manage environmental changes and character interactions, contributing to a more dynamic and immersive experience.</a:t>
            </a:r>
          </a:p>
          <a:p>
            <a:pPr algn="l">
              <a:buFont typeface="+mj-lt"/>
              <a:buAutoNum type="arabicPeriod"/>
            </a:pPr>
            <a:r>
              <a:rPr lang="en-US" sz="1800" b="1" i="0" dirty="0">
                <a:effectLst/>
                <a:highlight>
                  <a:srgbClr val="1A3B49"/>
                </a:highlight>
                <a:latin typeface="Söhne"/>
              </a:rPr>
              <a:t>Improved Resource Utilization</a:t>
            </a:r>
            <a:r>
              <a:rPr lang="en-US" sz="1800" b="0" i="0" dirty="0">
                <a:effectLst/>
                <a:highlight>
                  <a:srgbClr val="1A3B49"/>
                </a:highlight>
                <a:latin typeface="Söhne"/>
              </a:rPr>
              <a:t>: Utilizing multithreading, games can better leverage CPU cores for balanced load distribution.</a:t>
            </a:r>
          </a:p>
          <a:p>
            <a:pPr algn="l">
              <a:buFont typeface="+mj-lt"/>
              <a:buAutoNum type="arabicPeriod"/>
            </a:pPr>
            <a:r>
              <a:rPr lang="en-US" sz="1800" b="1" i="0" dirty="0">
                <a:effectLst/>
                <a:highlight>
                  <a:srgbClr val="1A3B49"/>
                </a:highlight>
                <a:latin typeface="Söhne"/>
              </a:rPr>
              <a:t>Scalability and Performance</a:t>
            </a:r>
            <a:r>
              <a:rPr lang="en-US" sz="1800" b="0" i="0" dirty="0">
                <a:effectLst/>
                <a:highlight>
                  <a:srgbClr val="1A3B49"/>
                </a:highlight>
                <a:latin typeface="Söhne"/>
              </a:rPr>
              <a:t>: Multithreading in games allows scalability, supporting a wide range of hardware capabilities while maintaining performance.</a:t>
            </a:r>
          </a:p>
          <a:p>
            <a:pPr algn="l">
              <a:buFont typeface="+mj-lt"/>
              <a:buAutoNum type="arabicPeriod"/>
            </a:pPr>
            <a:r>
              <a:rPr lang="en-US" sz="1800" b="1" i="0" dirty="0">
                <a:effectLst/>
                <a:highlight>
                  <a:srgbClr val="1A3B49"/>
                </a:highlight>
                <a:latin typeface="Söhne"/>
              </a:rPr>
              <a:t>Real-time Interaction and Feedback</a:t>
            </a:r>
            <a:r>
              <a:rPr lang="en-US" sz="1800" b="0" i="0" dirty="0">
                <a:effectLst/>
                <a:highlight>
                  <a:srgbClr val="1A3B49"/>
                </a:highlight>
                <a:latin typeface="Söhne"/>
              </a:rPr>
              <a:t>: Separate threads for user input and interface elements allow for real-time player feedback and interaction.</a:t>
            </a:r>
          </a:p>
          <a:p>
            <a:endParaRPr lang="en-US" sz="1800" dirty="0">
              <a:highlight>
                <a:srgbClr val="1A3B49"/>
              </a:highlight>
            </a:endParaRPr>
          </a:p>
        </p:txBody>
      </p:sp>
      <p:sp>
        <p:nvSpPr>
          <p:cNvPr id="4" name="Title 3">
            <a:extLst>
              <a:ext uri="{FF2B5EF4-FFF2-40B4-BE49-F238E27FC236}">
                <a16:creationId xmlns:a16="http://schemas.microsoft.com/office/drawing/2014/main" id="{3A8BA12B-AA9E-2B9B-E559-512AA8289541}"/>
              </a:ext>
            </a:extLst>
          </p:cNvPr>
          <p:cNvSpPr>
            <a:spLocks noGrp="1"/>
          </p:cNvSpPr>
          <p:nvPr>
            <p:ph type="title"/>
          </p:nvPr>
        </p:nvSpPr>
        <p:spPr>
          <a:xfrm>
            <a:off x="317500" y="225425"/>
            <a:ext cx="4587374" cy="625475"/>
          </a:xfrm>
        </p:spPr>
        <p:txBody>
          <a:bodyPr>
            <a:normAutofit/>
          </a:bodyPr>
          <a:lstStyle/>
          <a:p>
            <a:r>
              <a:rPr lang="da-DK" sz="2100" dirty="0"/>
              <a:t>2.2 - </a:t>
            </a:r>
            <a:r>
              <a:rPr lang="en-US" sz="2100" kern="0" dirty="0">
                <a:effectLst/>
              </a:rPr>
              <a:t>Threads as a New Abstraction</a:t>
            </a:r>
            <a:r>
              <a:rPr lang="en-US" sz="2100" dirty="0">
                <a:effectLst/>
              </a:rPr>
              <a:t> </a:t>
            </a:r>
            <a:endParaRPr lang="da-DK" sz="2100" dirty="0"/>
          </a:p>
        </p:txBody>
      </p:sp>
      <p:pic>
        <p:nvPicPr>
          <p:cNvPr id="17410" name="Picture 2" descr="RDR 2, Guys shooting">
            <a:extLst>
              <a:ext uri="{FF2B5EF4-FFF2-40B4-BE49-F238E27FC236}">
                <a16:creationId xmlns:a16="http://schemas.microsoft.com/office/drawing/2014/main" id="{485CB624-0E97-70C1-DDC6-E756CF47D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8884" y="415637"/>
            <a:ext cx="4576851" cy="2574479"/>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Multithreading in OS">
            <a:extLst>
              <a:ext uri="{FF2B5EF4-FFF2-40B4-BE49-F238E27FC236}">
                <a16:creationId xmlns:a16="http://schemas.microsoft.com/office/drawing/2014/main" id="{D7F6ECE0-9547-0278-B502-37EF986636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0855" y="3429000"/>
            <a:ext cx="4944208" cy="3111328"/>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3">
            <a:extLst>
              <a:ext uri="{FF2B5EF4-FFF2-40B4-BE49-F238E27FC236}">
                <a16:creationId xmlns:a16="http://schemas.microsoft.com/office/drawing/2014/main" id="{A45D5FA6-4250-EDDB-43AE-9E6E14921ACD}"/>
              </a:ext>
            </a:extLst>
          </p:cNvPr>
          <p:cNvSpPr txBox="1">
            <a:spLocks/>
          </p:cNvSpPr>
          <p:nvPr/>
        </p:nvSpPr>
        <p:spPr>
          <a:xfrm>
            <a:off x="1073715" y="6370205"/>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4001886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BB2982-FF75-9F8C-3D5E-2EEDF501A9C6}"/>
              </a:ext>
            </a:extLst>
          </p:cNvPr>
          <p:cNvSpPr>
            <a:spLocks noGrp="1"/>
          </p:cNvSpPr>
          <p:nvPr>
            <p:ph type="title"/>
          </p:nvPr>
        </p:nvSpPr>
        <p:spPr/>
        <p:txBody>
          <a:bodyPr/>
          <a:lstStyle/>
          <a:p>
            <a:r>
              <a:rPr lang="da-DK" sz="3200" dirty="0">
                <a:highlight>
                  <a:srgbClr val="1A3B49"/>
                </a:highlight>
              </a:rPr>
              <a:t>2.3 - </a:t>
            </a:r>
            <a:r>
              <a:rPr lang="en-US" sz="3200" kern="0" dirty="0">
                <a:effectLst/>
                <a:highlight>
                  <a:srgbClr val="1A3B49"/>
                </a:highlight>
                <a:latin typeface="Segoe UI" panose="020B0502040204020203" pitchFamily="34" charset="0"/>
                <a:ea typeface="Times New Roman" panose="02020603050405020304" pitchFamily="18" charset="0"/>
                <a:cs typeface="Times New Roman" panose="02020603050405020304" pitchFamily="18" charset="0"/>
              </a:rPr>
              <a:t>Differences between threads and processes</a:t>
            </a:r>
            <a:br>
              <a:rPr lang="en-US" sz="3200" kern="100" dirty="0">
                <a:effectLst/>
                <a:highlight>
                  <a:srgbClr val="1A3B49"/>
                </a:highlight>
                <a:latin typeface="Aptos" panose="020B0004020202020204" pitchFamily="34" charset="0"/>
                <a:ea typeface="Aptos" panose="020B0004020202020204" pitchFamily="34" charset="0"/>
                <a:cs typeface="Times New Roman" panose="02020603050405020304" pitchFamily="18" charset="0"/>
              </a:rPr>
            </a:br>
            <a:endParaRPr lang="da-DK" sz="3200" dirty="0">
              <a:highlight>
                <a:srgbClr val="1A3B49"/>
              </a:highlight>
            </a:endParaRPr>
          </a:p>
        </p:txBody>
      </p:sp>
      <p:sp>
        <p:nvSpPr>
          <p:cNvPr id="6" name="TextBox 5">
            <a:extLst>
              <a:ext uri="{FF2B5EF4-FFF2-40B4-BE49-F238E27FC236}">
                <a16:creationId xmlns:a16="http://schemas.microsoft.com/office/drawing/2014/main" id="{7C22352D-1F01-8D5F-18F0-F75D7B865096}"/>
              </a:ext>
            </a:extLst>
          </p:cNvPr>
          <p:cNvSpPr txBox="1"/>
          <p:nvPr/>
        </p:nvSpPr>
        <p:spPr>
          <a:xfrm>
            <a:off x="317500" y="1201187"/>
            <a:ext cx="6099716" cy="5355312"/>
          </a:xfrm>
          <a:prstGeom prst="rect">
            <a:avLst/>
          </a:prstGeom>
          <a:noFill/>
        </p:spPr>
        <p:txBody>
          <a:bodyPr wrap="square">
            <a:spAutoFit/>
          </a:bodyPr>
          <a:lstStyle/>
          <a:p>
            <a:pPr marL="342900" indent="-342900" algn="l">
              <a:buFont typeface="+mj-lt"/>
              <a:buAutoNum type="arabicPeriod"/>
            </a:pPr>
            <a:r>
              <a:rPr lang="en-US" b="0" i="0" dirty="0">
                <a:solidFill>
                  <a:srgbClr val="171717"/>
                </a:solidFill>
                <a:effectLst/>
                <a:highlight>
                  <a:srgbClr val="FFFFFF"/>
                </a:highlight>
                <a:latin typeface="-apple-system"/>
              </a:rPr>
              <a:t>Threads are typically used when the task involves a lot of </a:t>
            </a:r>
            <a:r>
              <a:rPr lang="en-US" b="1" i="0" dirty="0">
                <a:solidFill>
                  <a:srgbClr val="171717"/>
                </a:solidFill>
                <a:effectLst/>
                <a:highlight>
                  <a:srgbClr val="FFFFFF"/>
                </a:highlight>
                <a:latin typeface="-apple-system"/>
              </a:rPr>
              <a:t>I/O </a:t>
            </a:r>
            <a:r>
              <a:rPr lang="en-US" b="0" i="0" dirty="0">
                <a:solidFill>
                  <a:srgbClr val="171717"/>
                </a:solidFill>
                <a:effectLst/>
                <a:highlight>
                  <a:srgbClr val="FFFFFF"/>
                </a:highlight>
                <a:latin typeface="-apple-system"/>
              </a:rPr>
              <a:t>or </a:t>
            </a:r>
            <a:r>
              <a:rPr lang="en-US" b="1" i="0" dirty="0">
                <a:solidFill>
                  <a:srgbClr val="171717"/>
                </a:solidFill>
                <a:effectLst/>
                <a:highlight>
                  <a:srgbClr val="FFFFFF"/>
                </a:highlight>
                <a:latin typeface="-apple-system"/>
              </a:rPr>
              <a:t>synchronization</a:t>
            </a:r>
            <a:r>
              <a:rPr lang="en-US" b="0" i="0" dirty="0">
                <a:solidFill>
                  <a:srgbClr val="171717"/>
                </a:solidFill>
                <a:effectLst/>
                <a:highlight>
                  <a:srgbClr val="FFFFFF"/>
                </a:highlight>
                <a:latin typeface="-apple-system"/>
              </a:rPr>
              <a:t> with other threads or processes. For example, a web server that needs to handle multiple requests concurrently can use a thread pool to process each request in a separate thread. This allows the server to handle multiple requests simultaneously and avoid blocking while waiting for I/O operations to complete.</a:t>
            </a:r>
          </a:p>
          <a:p>
            <a:pPr algn="l"/>
            <a:endParaRPr lang="en-US" b="0" i="0" dirty="0">
              <a:solidFill>
                <a:srgbClr val="171717"/>
              </a:solidFill>
              <a:effectLst/>
              <a:highlight>
                <a:srgbClr val="FFFFFF"/>
              </a:highlight>
              <a:latin typeface="-apple-system"/>
            </a:endParaRPr>
          </a:p>
          <a:p>
            <a:pPr marL="342900" indent="-342900" algn="l">
              <a:buFont typeface="+mj-lt"/>
              <a:buAutoNum type="arabicPeriod"/>
            </a:pPr>
            <a:r>
              <a:rPr lang="en-US" b="0" i="0" dirty="0">
                <a:solidFill>
                  <a:srgbClr val="171717"/>
                </a:solidFill>
                <a:effectLst/>
                <a:highlight>
                  <a:srgbClr val="FFFFFF"/>
                </a:highlight>
                <a:latin typeface="-apple-system"/>
              </a:rPr>
              <a:t>On the other hand, processes are typically used when the task involves a lot </a:t>
            </a:r>
            <a:r>
              <a:rPr lang="en-US" b="1" i="0" dirty="0">
                <a:solidFill>
                  <a:srgbClr val="171717"/>
                </a:solidFill>
                <a:effectLst/>
                <a:highlight>
                  <a:srgbClr val="FFFFFF"/>
                </a:highlight>
                <a:latin typeface="-apple-system"/>
              </a:rPr>
              <a:t>of CPU-bound processing </a:t>
            </a:r>
            <a:r>
              <a:rPr lang="en-US" b="0" i="0" dirty="0">
                <a:solidFill>
                  <a:srgbClr val="171717"/>
                </a:solidFill>
                <a:effectLst/>
                <a:highlight>
                  <a:srgbClr val="FFFFFF"/>
                </a:highlight>
                <a:latin typeface="-apple-system"/>
              </a:rPr>
              <a:t>or when there are multiple CPUs or cores available to execute the task in parallel. For example, a </a:t>
            </a:r>
            <a:r>
              <a:rPr lang="en-US" b="1" i="0" dirty="0">
                <a:solidFill>
                  <a:srgbClr val="171717"/>
                </a:solidFill>
                <a:effectLst/>
                <a:highlight>
                  <a:srgbClr val="FFFFFF"/>
                </a:highlight>
                <a:latin typeface="-apple-system"/>
              </a:rPr>
              <a:t>video encoding </a:t>
            </a:r>
            <a:r>
              <a:rPr lang="en-US" b="0" i="0" dirty="0">
                <a:solidFill>
                  <a:srgbClr val="171717"/>
                </a:solidFill>
                <a:effectLst/>
                <a:highlight>
                  <a:srgbClr val="FFFFFF"/>
                </a:highlight>
                <a:latin typeface="-apple-system"/>
              </a:rPr>
              <a:t>application that needs to encode multiple videos concurrently can use multiple processes to encode each video in a separate process. This allows the application to take advantage of the available CPUs or cores and encode multiple videos simultaneously.</a:t>
            </a:r>
          </a:p>
          <a:p>
            <a:br>
              <a:rPr lang="en-US" dirty="0"/>
            </a:br>
            <a:endParaRPr lang="da-DK" dirty="0"/>
          </a:p>
        </p:txBody>
      </p:sp>
      <p:pic>
        <p:nvPicPr>
          <p:cNvPr id="21506" name="Picture 2" descr="Difference between thread and process in Java">
            <a:extLst>
              <a:ext uri="{FF2B5EF4-FFF2-40B4-BE49-F238E27FC236}">
                <a16:creationId xmlns:a16="http://schemas.microsoft.com/office/drawing/2014/main" id="{12E2C4B0-8D4C-51CE-408A-B18DAB7268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252" b="6853"/>
          <a:stretch/>
        </p:blipFill>
        <p:spPr bwMode="auto">
          <a:xfrm>
            <a:off x="6289962" y="3050300"/>
            <a:ext cx="5325919" cy="27297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D1F667A-91CA-46FE-BA03-0D9926CDEB65}"/>
              </a:ext>
            </a:extLst>
          </p:cNvPr>
          <p:cNvSpPr txBox="1"/>
          <p:nvPr/>
        </p:nvSpPr>
        <p:spPr>
          <a:xfrm>
            <a:off x="6417216" y="1250425"/>
            <a:ext cx="6096000" cy="2031325"/>
          </a:xfrm>
          <a:prstGeom prst="rect">
            <a:avLst/>
          </a:prstGeom>
          <a:noFill/>
        </p:spPr>
        <p:txBody>
          <a:bodyPr wrap="square">
            <a:spAutoFit/>
          </a:bodyPr>
          <a:lstStyle/>
          <a:p>
            <a:r>
              <a:rPr lang="en-US" dirty="0">
                <a:effectLst/>
              </a:rPr>
              <a:t>Switching between processes is resource-intensive as it involves saving and terminating current tasks before starting new ones. Threads, sharing memory within the same process, can switch more efficiently, making them less demanding than processes.</a:t>
            </a:r>
          </a:p>
          <a:p>
            <a:pPr algn="l"/>
            <a:br>
              <a:rPr lang="en-US" b="0" i="0" dirty="0">
                <a:solidFill>
                  <a:srgbClr val="000000"/>
                </a:solidFill>
                <a:effectLst/>
                <a:highlight>
                  <a:srgbClr val="FFFFFF"/>
                </a:highlight>
                <a:latin typeface="Söhne"/>
              </a:rPr>
            </a:br>
            <a:endParaRPr lang="en-US" b="0" i="0" dirty="0">
              <a:solidFill>
                <a:srgbClr val="000000"/>
              </a:solidFill>
              <a:effectLst/>
              <a:highlight>
                <a:srgbClr val="FFFFFF"/>
              </a:highlight>
              <a:latin typeface="Söhne"/>
            </a:endParaRPr>
          </a:p>
        </p:txBody>
      </p:sp>
      <p:sp>
        <p:nvSpPr>
          <p:cNvPr id="11" name="Footer Placeholder 3">
            <a:extLst>
              <a:ext uri="{FF2B5EF4-FFF2-40B4-BE49-F238E27FC236}">
                <a16:creationId xmlns:a16="http://schemas.microsoft.com/office/drawing/2014/main" id="{EC2360DC-3615-9C57-2977-6251BBB88812}"/>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2522736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5A4D9D-8A9D-8D95-657C-2D8998B9D854}"/>
              </a:ext>
            </a:extLst>
          </p:cNvPr>
          <p:cNvSpPr>
            <a:spLocks noGrp="1"/>
          </p:cNvSpPr>
          <p:nvPr>
            <p:ph idx="1"/>
          </p:nvPr>
        </p:nvSpPr>
        <p:spPr>
          <a:xfrm>
            <a:off x="306284" y="1200778"/>
            <a:ext cx="11579432" cy="4944269"/>
          </a:xfrm>
        </p:spPr>
        <p:txBody>
          <a:bodyPr/>
          <a:lstStyle/>
          <a:p>
            <a:pPr marL="514350" indent="-514350">
              <a:buFont typeface="+mj-lt"/>
              <a:buAutoNum type="arabicPeriod"/>
            </a:pPr>
            <a:r>
              <a:rPr lang="en-US" sz="3200" b="1" i="0" dirty="0">
                <a:effectLst/>
                <a:highlight>
                  <a:srgbClr val="1A3B49"/>
                </a:highlight>
                <a:latin typeface="Söhne"/>
              </a:rPr>
              <a:t>INTRODUCTION TO CONCURRENCY</a:t>
            </a:r>
          </a:p>
          <a:p>
            <a:pPr marL="514350" indent="-514350">
              <a:buFont typeface="+mj-lt"/>
              <a:buAutoNum type="arabicPeriod"/>
            </a:pPr>
            <a:r>
              <a:rPr lang="en-US" sz="3200" b="1" i="0" dirty="0">
                <a:effectLst/>
                <a:highlight>
                  <a:srgbClr val="1A3B49"/>
                </a:highlight>
                <a:latin typeface="Söhne"/>
              </a:rPr>
              <a:t>UNDERSTANDING THREADS AND PROCESSES</a:t>
            </a:r>
          </a:p>
          <a:p>
            <a:pPr marL="514350" indent="-514350">
              <a:buFont typeface="+mj-lt"/>
              <a:buAutoNum type="arabicPeriod"/>
            </a:pPr>
            <a:r>
              <a:rPr lang="en-US" sz="3200" b="1" i="0" dirty="0">
                <a:effectLst/>
                <a:highlight>
                  <a:srgbClr val="1A3B49"/>
                </a:highlight>
                <a:latin typeface="Söhne"/>
              </a:rPr>
              <a:t>CONCURRENCY CHALLENGES</a:t>
            </a:r>
          </a:p>
          <a:p>
            <a:pPr marL="514350" indent="-514350">
              <a:buFont typeface="+mj-lt"/>
              <a:buAutoNum type="arabicPeriod"/>
            </a:pPr>
            <a:r>
              <a:rPr lang="en-US" sz="3200" b="1" i="0" dirty="0">
                <a:effectLst/>
                <a:highlight>
                  <a:srgbClr val="1A3B49"/>
                </a:highlight>
                <a:latin typeface="Söhne"/>
              </a:rPr>
              <a:t>PRACTICAL APPLICATIONS OF CONCURRENCY</a:t>
            </a:r>
          </a:p>
          <a:p>
            <a:pPr marL="514350" indent="-514350">
              <a:buFont typeface="+mj-lt"/>
              <a:buAutoNum type="arabicPeriod"/>
            </a:pPr>
            <a:r>
              <a:rPr lang="en-US" sz="3200" b="1" i="0" dirty="0">
                <a:effectLst/>
                <a:highlight>
                  <a:srgbClr val="1A3B49"/>
                </a:highlight>
                <a:latin typeface="Söhne"/>
              </a:rPr>
              <a:t>CONCLUSION AND KEY TAKEAWAYS</a:t>
            </a:r>
            <a:endParaRPr lang="en-US" sz="4400" b="1" dirty="0">
              <a:highlight>
                <a:srgbClr val="1A3B49"/>
              </a:highlight>
              <a:latin typeface="+mn-lt"/>
            </a:endParaRPr>
          </a:p>
          <a:p>
            <a:pPr marL="514350" indent="-514350">
              <a:buFont typeface="+mj-lt"/>
              <a:buAutoNum type="arabicPeriod"/>
            </a:pPr>
            <a:endParaRPr lang="en-US" sz="4400" b="1" dirty="0">
              <a:highlight>
                <a:srgbClr val="1A3B49"/>
              </a:highlight>
              <a:latin typeface="+mn-lt"/>
            </a:endParaRPr>
          </a:p>
        </p:txBody>
      </p:sp>
      <p:sp>
        <p:nvSpPr>
          <p:cNvPr id="4" name="Title 3">
            <a:extLst>
              <a:ext uri="{FF2B5EF4-FFF2-40B4-BE49-F238E27FC236}">
                <a16:creationId xmlns:a16="http://schemas.microsoft.com/office/drawing/2014/main" id="{0CC70735-EA28-9F93-924B-A8931C27A3D5}"/>
              </a:ext>
            </a:extLst>
          </p:cNvPr>
          <p:cNvSpPr>
            <a:spLocks noGrp="1"/>
          </p:cNvSpPr>
          <p:nvPr>
            <p:ph type="title"/>
          </p:nvPr>
        </p:nvSpPr>
        <p:spPr/>
        <p:txBody>
          <a:bodyPr/>
          <a:lstStyle/>
          <a:p>
            <a:pPr algn="l"/>
            <a:r>
              <a:rPr lang="en-US" b="1" i="0" dirty="0">
                <a:effectLst/>
                <a:latin typeface="Söhne"/>
              </a:rPr>
              <a:t>OVERSIGT</a:t>
            </a:r>
          </a:p>
        </p:txBody>
      </p:sp>
      <p:sp>
        <p:nvSpPr>
          <p:cNvPr id="3" name="Footer Placeholder 3">
            <a:extLst>
              <a:ext uri="{FF2B5EF4-FFF2-40B4-BE49-F238E27FC236}">
                <a16:creationId xmlns:a16="http://schemas.microsoft.com/office/drawing/2014/main" id="{817A5F64-18A5-C7F9-D087-A4C5310C4DBA}"/>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52122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33D89D-1E22-2F69-58A8-914A1384C18F}"/>
              </a:ext>
            </a:extLst>
          </p:cNvPr>
          <p:cNvSpPr>
            <a:spLocks noGrp="1"/>
          </p:cNvSpPr>
          <p:nvPr>
            <p:ph idx="1"/>
          </p:nvPr>
        </p:nvSpPr>
        <p:spPr>
          <a:xfrm>
            <a:off x="280988" y="1039813"/>
            <a:ext cx="8267267" cy="3582988"/>
          </a:xfrm>
        </p:spPr>
        <p:txBody>
          <a:bodyPr/>
          <a:lstStyle/>
          <a:p>
            <a:pPr algn="l">
              <a:buFont typeface="Arial" panose="020B0604020202020204" pitchFamily="34" charset="0"/>
              <a:buChar char="•"/>
            </a:pPr>
            <a:r>
              <a:rPr lang="en-US" sz="1800" b="0" i="0" dirty="0">
                <a:solidFill>
                  <a:srgbClr val="0D0D0D"/>
                </a:solidFill>
                <a:effectLst/>
                <a:highlight>
                  <a:srgbClr val="FFFFFF"/>
                </a:highlight>
                <a:latin typeface="Söhne"/>
              </a:rPr>
              <a:t>Execution points in a multi-threaded program refer to the distinct paths of execution that occur simultaneously within a process.</a:t>
            </a:r>
          </a:p>
          <a:p>
            <a:pPr algn="l">
              <a:buFont typeface="Arial" panose="020B0604020202020204" pitchFamily="34" charset="0"/>
              <a:buChar char="•"/>
            </a:pPr>
            <a:r>
              <a:rPr lang="en-US" sz="1800" b="0" i="0" dirty="0">
                <a:solidFill>
                  <a:srgbClr val="0D0D0D"/>
                </a:solidFill>
                <a:effectLst/>
                <a:highlight>
                  <a:srgbClr val="FFFFFF"/>
                </a:highlight>
                <a:latin typeface="Söhne"/>
              </a:rPr>
              <a:t>Each thread has its own execution sequence but shares the process's resources like memory and file handles.</a:t>
            </a:r>
          </a:p>
          <a:p>
            <a:pPr algn="l">
              <a:buFont typeface="Arial" panose="020B0604020202020204" pitchFamily="34" charset="0"/>
              <a:buChar char="•"/>
            </a:pPr>
            <a:r>
              <a:rPr lang="en-US" sz="1800" b="0" i="0" dirty="0">
                <a:solidFill>
                  <a:srgbClr val="0D0D0D"/>
                </a:solidFill>
                <a:effectLst/>
                <a:highlight>
                  <a:srgbClr val="FFFFFF"/>
                </a:highlight>
                <a:latin typeface="Söhne"/>
              </a:rPr>
              <a:t>Threads can run independently while also interacting through shared data, leading to efficient use of system resources.</a:t>
            </a:r>
          </a:p>
          <a:p>
            <a:pPr algn="l">
              <a:buFont typeface="Arial" panose="020B0604020202020204" pitchFamily="34" charset="0"/>
              <a:buChar char="•"/>
            </a:pPr>
            <a:r>
              <a:rPr lang="en-US" sz="1800" b="0" i="0" dirty="0">
                <a:solidFill>
                  <a:srgbClr val="0D0D0D"/>
                </a:solidFill>
                <a:effectLst/>
                <a:highlight>
                  <a:srgbClr val="FFFFFF"/>
                </a:highlight>
                <a:latin typeface="Söhne"/>
              </a:rPr>
              <a:t>The CPU scheduler assigns time slices to each thread, allowing for concurrent execution and improved program responsiveness.</a:t>
            </a:r>
          </a:p>
          <a:p>
            <a:pPr algn="l">
              <a:buFont typeface="Arial" panose="020B0604020202020204" pitchFamily="34" charset="0"/>
              <a:buChar char="•"/>
            </a:pPr>
            <a:r>
              <a:rPr lang="en-US" sz="1800" b="0" i="0" dirty="0">
                <a:solidFill>
                  <a:srgbClr val="0D0D0D"/>
                </a:solidFill>
                <a:effectLst/>
                <a:highlight>
                  <a:srgbClr val="FFFFFF"/>
                </a:highlight>
                <a:latin typeface="Söhne"/>
              </a:rPr>
              <a:t>Synchronization mechanisms, such as mutexes and semaphores, ensure threads don't interfere with each other's operation when accessing shared resources.</a:t>
            </a:r>
          </a:p>
          <a:p>
            <a:pPr algn="l">
              <a:buFont typeface="Arial" panose="020B0604020202020204" pitchFamily="34" charset="0"/>
              <a:buChar char="•"/>
            </a:pPr>
            <a:r>
              <a:rPr lang="en-US" sz="1800" b="0" i="0" dirty="0">
                <a:solidFill>
                  <a:srgbClr val="0D0D0D"/>
                </a:solidFill>
                <a:effectLst/>
                <a:highlight>
                  <a:srgbClr val="FFFFFF"/>
                </a:highlight>
                <a:latin typeface="Söhne"/>
              </a:rPr>
              <a:t>Debugging multi-threaded programs can be complex due to potential issues like race conditions and deadlocks, which arise from threads' interdependencies.</a:t>
            </a:r>
          </a:p>
          <a:p>
            <a:endParaRPr lang="da-DK" sz="1800" dirty="0"/>
          </a:p>
        </p:txBody>
      </p:sp>
      <p:sp>
        <p:nvSpPr>
          <p:cNvPr id="4" name="Title 3">
            <a:extLst>
              <a:ext uri="{FF2B5EF4-FFF2-40B4-BE49-F238E27FC236}">
                <a16:creationId xmlns:a16="http://schemas.microsoft.com/office/drawing/2014/main" id="{94508E41-DDEB-6E31-A559-AF7B1C04E26E}"/>
              </a:ext>
            </a:extLst>
          </p:cNvPr>
          <p:cNvSpPr>
            <a:spLocks noGrp="1"/>
          </p:cNvSpPr>
          <p:nvPr>
            <p:ph type="title"/>
          </p:nvPr>
        </p:nvSpPr>
        <p:spPr/>
        <p:txBody>
          <a:bodyPr/>
          <a:lstStyle/>
          <a:p>
            <a:r>
              <a:rPr lang="da-DK" sz="3200" dirty="0">
                <a:highlight>
                  <a:srgbClr val="1A3B49"/>
                </a:highlight>
              </a:rPr>
              <a:t>2.4 - </a:t>
            </a:r>
            <a:r>
              <a:rPr lang="en-US" sz="3200" kern="0" dirty="0">
                <a:effectLst/>
                <a:highlight>
                  <a:srgbClr val="1A3B49"/>
                </a:highlight>
                <a:latin typeface="Segoe UI" panose="020B0502040204020203" pitchFamily="34" charset="0"/>
                <a:ea typeface="Times New Roman" panose="02020603050405020304" pitchFamily="18" charset="0"/>
                <a:cs typeface="Times New Roman" panose="02020603050405020304" pitchFamily="18" charset="0"/>
              </a:rPr>
              <a:t>Multi-threaded program execution points</a:t>
            </a:r>
            <a:br>
              <a:rPr lang="en-US" sz="3200" kern="100" dirty="0">
                <a:effectLst/>
                <a:highlight>
                  <a:srgbClr val="1A3B49"/>
                </a:highlight>
                <a:latin typeface="Aptos" panose="020B0004020202020204" pitchFamily="34" charset="0"/>
                <a:ea typeface="Aptos" panose="020B0004020202020204" pitchFamily="34" charset="0"/>
                <a:cs typeface="Times New Roman" panose="02020603050405020304" pitchFamily="18" charset="0"/>
              </a:rPr>
            </a:br>
            <a:endParaRPr lang="da-DK" sz="3200" dirty="0">
              <a:highlight>
                <a:srgbClr val="1A3B49"/>
              </a:highlight>
            </a:endParaRPr>
          </a:p>
        </p:txBody>
      </p:sp>
      <p:sp>
        <p:nvSpPr>
          <p:cNvPr id="5" name="Footer Placeholder 3">
            <a:extLst>
              <a:ext uri="{FF2B5EF4-FFF2-40B4-BE49-F238E27FC236}">
                <a16:creationId xmlns:a16="http://schemas.microsoft.com/office/drawing/2014/main" id="{3D678C3B-8890-8EAE-7E6C-11BF6246BB22}"/>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4266894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508E41-DDEB-6E31-A559-AF7B1C04E26E}"/>
              </a:ext>
            </a:extLst>
          </p:cNvPr>
          <p:cNvSpPr>
            <a:spLocks noGrp="1"/>
          </p:cNvSpPr>
          <p:nvPr>
            <p:ph type="title"/>
          </p:nvPr>
        </p:nvSpPr>
        <p:spPr/>
        <p:txBody>
          <a:bodyPr/>
          <a:lstStyle/>
          <a:p>
            <a:r>
              <a:rPr lang="da-DK" sz="3200" dirty="0">
                <a:highlight>
                  <a:srgbClr val="1A3B49"/>
                </a:highlight>
              </a:rPr>
              <a:t>2.5 - </a:t>
            </a:r>
            <a:r>
              <a:rPr lang="en-US" sz="3200" kern="0" dirty="0">
                <a:effectLst/>
                <a:highlight>
                  <a:srgbClr val="1A3B49"/>
                </a:highlight>
                <a:latin typeface="Segoe UI" panose="020B0502040204020203" pitchFamily="34" charset="0"/>
                <a:ea typeface="Times New Roman" panose="02020603050405020304" pitchFamily="18" charset="0"/>
                <a:cs typeface="Times New Roman" panose="02020603050405020304" pitchFamily="18" charset="0"/>
              </a:rPr>
              <a:t>Multi-threaded program execution points</a:t>
            </a:r>
            <a:br>
              <a:rPr lang="en-US" sz="3200" kern="100" dirty="0">
                <a:effectLst/>
                <a:highlight>
                  <a:srgbClr val="1A3B49"/>
                </a:highlight>
                <a:latin typeface="Aptos" panose="020B0004020202020204" pitchFamily="34" charset="0"/>
                <a:ea typeface="Aptos" panose="020B0004020202020204" pitchFamily="34" charset="0"/>
                <a:cs typeface="Times New Roman" panose="02020603050405020304" pitchFamily="18" charset="0"/>
              </a:rPr>
            </a:br>
            <a:endParaRPr lang="da-DK" sz="3200" dirty="0">
              <a:highlight>
                <a:srgbClr val="1A3B49"/>
              </a:highlight>
            </a:endParaRPr>
          </a:p>
        </p:txBody>
      </p:sp>
      <p:sp>
        <p:nvSpPr>
          <p:cNvPr id="6" name="Rectangle 6">
            <a:extLst>
              <a:ext uri="{FF2B5EF4-FFF2-40B4-BE49-F238E27FC236}">
                <a16:creationId xmlns:a16="http://schemas.microsoft.com/office/drawing/2014/main" id="{8A60230F-85E3-C00D-FFC8-B325A6DE4BC8}"/>
              </a:ext>
            </a:extLst>
          </p:cNvPr>
          <p:cNvSpPr txBox="1">
            <a:spLocks noChangeArrowheads="1"/>
          </p:cNvSpPr>
          <p:nvPr/>
        </p:nvSpPr>
        <p:spPr>
          <a:xfrm>
            <a:off x="1719118" y="1330036"/>
            <a:ext cx="9474200" cy="47153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r>
              <a:rPr lang="en-US" altLang="en-US" sz="2400" dirty="0">
                <a:solidFill>
                  <a:srgbClr val="262626"/>
                </a:solidFill>
              </a:rPr>
              <a:t>If a given piece of code is run by two threads at once:</a:t>
            </a:r>
          </a:p>
          <a:p>
            <a:pPr lvl="1"/>
            <a:r>
              <a:rPr lang="en-US" altLang="en-US" sz="2000" dirty="0">
                <a:solidFill>
                  <a:srgbClr val="404040"/>
                </a:solidFill>
              </a:rPr>
              <a:t>The order of which thread gets to run first is unpredictable.</a:t>
            </a:r>
          </a:p>
          <a:p>
            <a:pPr lvl="1"/>
            <a:r>
              <a:rPr lang="en-US" altLang="en-US" sz="2000" dirty="0">
                <a:solidFill>
                  <a:srgbClr val="404040"/>
                </a:solidFill>
              </a:rPr>
              <a:t>How many statements of one thread run before the other thread runs some of its own statements is unpredictable.</a:t>
            </a:r>
          </a:p>
          <a:p>
            <a:pPr lvl="1">
              <a:buFont typeface="Wingdings" pitchFamily="2" charset="2"/>
              <a:buNone/>
            </a:pPr>
            <a:endParaRPr lang="en-US" altLang="en-US" dirty="0">
              <a:solidFill>
                <a:srgbClr val="404040"/>
              </a:solidFill>
            </a:endParaRPr>
          </a:p>
          <a:p>
            <a:pPr lvl="1">
              <a:lnSpc>
                <a:spcPct val="80000"/>
              </a:lnSpc>
              <a:buFont typeface="Wingdings" pitchFamily="2" charset="2"/>
              <a:buNone/>
            </a:pPr>
            <a:r>
              <a:rPr lang="en-US" altLang="en-US" sz="1800" dirty="0">
                <a:solidFill>
                  <a:srgbClr val="008000"/>
                </a:solidFill>
                <a:latin typeface="Courier New" panose="02070309020205020404" pitchFamily="49" charset="0"/>
                <a:cs typeface="Courier New" panose="02070309020205020404" pitchFamily="49" charset="0"/>
              </a:rPr>
              <a:t>  // Thread 1                  // Thread 2</a:t>
            </a:r>
          </a:p>
          <a:p>
            <a:pPr lvl="1">
              <a:lnSpc>
                <a:spcPct val="80000"/>
              </a:lnSpc>
              <a:buFont typeface="Wingdings" pitchFamily="2" charset="2"/>
              <a:buNone/>
            </a:pPr>
            <a:r>
              <a:rPr lang="en-US" altLang="en-US" sz="1800" dirty="0">
                <a:solidFill>
                  <a:srgbClr val="404040"/>
                </a:solidFill>
                <a:latin typeface="Courier New" panose="02070309020205020404" pitchFamily="49" charset="0"/>
                <a:cs typeface="Courier New" panose="02070309020205020404" pitchFamily="49" charset="0"/>
              </a:rPr>
              <a:t>  public void </a:t>
            </a:r>
            <a:r>
              <a:rPr lang="en-US" altLang="en-US" sz="1800" b="1" dirty="0">
                <a:solidFill>
                  <a:srgbClr val="404040"/>
                </a:solidFill>
                <a:latin typeface="Courier New" panose="02070309020205020404" pitchFamily="49" charset="0"/>
                <a:cs typeface="Courier New" panose="02070309020205020404" pitchFamily="49" charset="0"/>
              </a:rPr>
              <a:t>foo</a:t>
            </a:r>
            <a:r>
              <a:rPr lang="en-US" altLang="en-US" sz="1800" dirty="0">
                <a:solidFill>
                  <a:srgbClr val="404040"/>
                </a:solidFill>
                <a:latin typeface="Courier New" panose="02070309020205020404" pitchFamily="49" charset="0"/>
                <a:cs typeface="Courier New" panose="02070309020205020404" pitchFamily="49" charset="0"/>
              </a:rPr>
              <a:t>() {          public void </a:t>
            </a:r>
            <a:r>
              <a:rPr lang="en-US" altLang="en-US" sz="1800" b="1" dirty="0">
                <a:solidFill>
                  <a:srgbClr val="404040"/>
                </a:solidFill>
                <a:latin typeface="Courier New" panose="02070309020205020404" pitchFamily="49" charset="0"/>
                <a:cs typeface="Courier New" panose="02070309020205020404" pitchFamily="49" charset="0"/>
              </a:rPr>
              <a:t>foo</a:t>
            </a:r>
            <a:r>
              <a:rPr lang="en-US" altLang="en-US" sz="1800" dirty="0">
                <a:solidFill>
                  <a:srgbClr val="404040"/>
                </a:solidFill>
                <a:latin typeface="Courier New" panose="02070309020205020404" pitchFamily="49" charset="0"/>
                <a:cs typeface="Courier New" panose="02070309020205020404" pitchFamily="49" charset="0"/>
              </a:rPr>
              <a:t>() {</a:t>
            </a:r>
          </a:p>
          <a:p>
            <a:pPr lvl="1">
              <a:lnSpc>
                <a:spcPct val="80000"/>
              </a:lnSpc>
              <a:buFont typeface="Wingdings" pitchFamily="2" charset="2"/>
              <a:buNone/>
            </a:pPr>
            <a:r>
              <a:rPr lang="en-US" altLang="en-US" sz="1800" dirty="0">
                <a:solidFill>
                  <a:srgbClr val="404040"/>
                </a:solidFill>
                <a:latin typeface="Courier New" panose="02070309020205020404" pitchFamily="49" charset="0"/>
                <a:cs typeface="Courier New" panose="02070309020205020404" pitchFamily="49" charset="0"/>
              </a:rPr>
              <a:t>      ...                          statement1;</a:t>
            </a:r>
          </a:p>
          <a:p>
            <a:pPr lvl="1">
              <a:lnSpc>
                <a:spcPct val="80000"/>
              </a:lnSpc>
              <a:buFont typeface="Wingdings" pitchFamily="2" charset="2"/>
              <a:buNone/>
            </a:pPr>
            <a:r>
              <a:rPr lang="en-US" altLang="en-US" sz="1800" dirty="0">
                <a:solidFill>
                  <a:srgbClr val="404040"/>
                </a:solidFill>
                <a:latin typeface="Courier New" panose="02070309020205020404" pitchFamily="49" charset="0"/>
                <a:cs typeface="Courier New" panose="02070309020205020404" pitchFamily="49" charset="0"/>
              </a:rPr>
              <a:t>      statement1;                  ...</a:t>
            </a:r>
          </a:p>
          <a:p>
            <a:pPr lvl="1">
              <a:lnSpc>
                <a:spcPct val="80000"/>
              </a:lnSpc>
              <a:buFont typeface="Wingdings" pitchFamily="2" charset="2"/>
              <a:buNone/>
            </a:pPr>
            <a:r>
              <a:rPr lang="en-US" altLang="en-US" sz="1800" dirty="0">
                <a:solidFill>
                  <a:srgbClr val="404040"/>
                </a:solidFill>
                <a:latin typeface="Courier New" panose="02070309020205020404" pitchFamily="49" charset="0"/>
                <a:cs typeface="Courier New" panose="02070309020205020404" pitchFamily="49" charset="0"/>
              </a:rPr>
              <a:t>      statement2;                  ...</a:t>
            </a:r>
          </a:p>
          <a:p>
            <a:pPr lvl="1">
              <a:lnSpc>
                <a:spcPct val="80000"/>
              </a:lnSpc>
              <a:buFont typeface="Wingdings" pitchFamily="2" charset="2"/>
              <a:buNone/>
            </a:pPr>
            <a:r>
              <a:rPr lang="en-US" altLang="en-US" sz="1800" dirty="0">
                <a:solidFill>
                  <a:srgbClr val="404040"/>
                </a:solidFill>
                <a:latin typeface="Courier New" panose="02070309020205020404" pitchFamily="49" charset="0"/>
                <a:cs typeface="Courier New" panose="02070309020205020404" pitchFamily="49" charset="0"/>
              </a:rPr>
              <a:t>      ...                          statement2;</a:t>
            </a:r>
          </a:p>
          <a:p>
            <a:pPr lvl="1">
              <a:lnSpc>
                <a:spcPct val="80000"/>
              </a:lnSpc>
              <a:buFont typeface="Wingdings" pitchFamily="2" charset="2"/>
              <a:buNone/>
            </a:pPr>
            <a:r>
              <a:rPr lang="en-US" altLang="en-US" sz="1800" dirty="0">
                <a:solidFill>
                  <a:srgbClr val="404040"/>
                </a:solidFill>
                <a:latin typeface="Courier New" panose="02070309020205020404" pitchFamily="49" charset="0"/>
                <a:cs typeface="Courier New" panose="02070309020205020404" pitchFamily="49" charset="0"/>
              </a:rPr>
              <a:t>      statement3;                  ...</a:t>
            </a:r>
          </a:p>
          <a:p>
            <a:pPr lvl="1">
              <a:lnSpc>
                <a:spcPct val="80000"/>
              </a:lnSpc>
              <a:buFont typeface="Wingdings" pitchFamily="2" charset="2"/>
              <a:buNone/>
            </a:pPr>
            <a:r>
              <a:rPr lang="en-US" altLang="en-US" sz="1800" dirty="0">
                <a:solidFill>
                  <a:srgbClr val="404040"/>
                </a:solidFill>
                <a:latin typeface="Courier New" panose="02070309020205020404" pitchFamily="49" charset="0"/>
                <a:cs typeface="Courier New" panose="02070309020205020404" pitchFamily="49" charset="0"/>
              </a:rPr>
              <a:t>  }                                statement3;</a:t>
            </a:r>
          </a:p>
          <a:p>
            <a:pPr lvl="1">
              <a:lnSpc>
                <a:spcPct val="80000"/>
              </a:lnSpc>
              <a:buFont typeface="Wingdings" pitchFamily="2" charset="2"/>
              <a:buNone/>
            </a:pPr>
            <a:r>
              <a:rPr lang="en-US" altLang="en-US" sz="1800" dirty="0">
                <a:solidFill>
                  <a:srgbClr val="404040"/>
                </a:solidFill>
                <a:latin typeface="Courier New" panose="02070309020205020404" pitchFamily="49" charset="0"/>
                <a:cs typeface="Courier New" panose="02070309020205020404" pitchFamily="49" charset="0"/>
              </a:rPr>
              <a:t>                               }</a:t>
            </a:r>
            <a:endParaRPr lang="en-US" altLang="en-US" dirty="0">
              <a:solidFill>
                <a:srgbClr val="404040"/>
              </a:solidFill>
            </a:endParaRPr>
          </a:p>
        </p:txBody>
      </p:sp>
      <p:sp>
        <p:nvSpPr>
          <p:cNvPr id="7" name="Footer Placeholder 3">
            <a:extLst>
              <a:ext uri="{FF2B5EF4-FFF2-40B4-BE49-F238E27FC236}">
                <a16:creationId xmlns:a16="http://schemas.microsoft.com/office/drawing/2014/main" id="{256E0081-1A1A-5C9F-5E8F-38B7A49CFCC9}"/>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068707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508E41-DDEB-6E31-A559-AF7B1C04E26E}"/>
              </a:ext>
            </a:extLst>
          </p:cNvPr>
          <p:cNvSpPr>
            <a:spLocks noGrp="1"/>
          </p:cNvSpPr>
          <p:nvPr>
            <p:ph type="title"/>
          </p:nvPr>
        </p:nvSpPr>
        <p:spPr/>
        <p:txBody>
          <a:bodyPr/>
          <a:lstStyle/>
          <a:p>
            <a:r>
              <a:rPr lang="da-DK" sz="3200" dirty="0">
                <a:highlight>
                  <a:srgbClr val="1A3B49"/>
                </a:highlight>
              </a:rPr>
              <a:t>2.6 - </a:t>
            </a:r>
            <a:r>
              <a:rPr lang="en-US" sz="3200" kern="0" dirty="0">
                <a:effectLst/>
                <a:highlight>
                  <a:srgbClr val="1A3B49"/>
                </a:highlight>
                <a:latin typeface="Segoe UI" panose="020B0502040204020203" pitchFamily="34" charset="0"/>
                <a:ea typeface="Times New Roman" panose="02020603050405020304" pitchFamily="18" charset="0"/>
                <a:cs typeface="Times New Roman" panose="02020603050405020304" pitchFamily="18" charset="0"/>
              </a:rPr>
              <a:t>Multi-threaded program execution points</a:t>
            </a:r>
            <a:br>
              <a:rPr lang="en-US" sz="3200" kern="100" dirty="0">
                <a:effectLst/>
                <a:highlight>
                  <a:srgbClr val="1A3B49"/>
                </a:highlight>
                <a:latin typeface="Aptos" panose="020B0004020202020204" pitchFamily="34" charset="0"/>
                <a:ea typeface="Aptos" panose="020B0004020202020204" pitchFamily="34" charset="0"/>
                <a:cs typeface="Times New Roman" panose="02020603050405020304" pitchFamily="18" charset="0"/>
              </a:rPr>
            </a:br>
            <a:endParaRPr lang="da-DK" sz="3200" dirty="0">
              <a:highlight>
                <a:srgbClr val="1A3B49"/>
              </a:highlight>
            </a:endParaRPr>
          </a:p>
        </p:txBody>
      </p:sp>
      <p:pic>
        <p:nvPicPr>
          <p:cNvPr id="10" name="Picture 9">
            <a:extLst>
              <a:ext uri="{FF2B5EF4-FFF2-40B4-BE49-F238E27FC236}">
                <a16:creationId xmlns:a16="http://schemas.microsoft.com/office/drawing/2014/main" id="{F87BD47C-9DDF-9C3F-03AA-B4142D3A5B9F}"/>
              </a:ext>
            </a:extLst>
          </p:cNvPr>
          <p:cNvPicPr>
            <a:picLocks noChangeAspect="1"/>
          </p:cNvPicPr>
          <p:nvPr/>
        </p:nvPicPr>
        <p:blipFill>
          <a:blip r:embed="rId2"/>
          <a:stretch>
            <a:fillRect/>
          </a:stretch>
        </p:blipFill>
        <p:spPr>
          <a:xfrm>
            <a:off x="7592290" y="1164457"/>
            <a:ext cx="3934692" cy="5000816"/>
          </a:xfrm>
          <a:prstGeom prst="rect">
            <a:avLst/>
          </a:prstGeom>
        </p:spPr>
      </p:pic>
      <p:sp>
        <p:nvSpPr>
          <p:cNvPr id="12" name="TextBox 11">
            <a:extLst>
              <a:ext uri="{FF2B5EF4-FFF2-40B4-BE49-F238E27FC236}">
                <a16:creationId xmlns:a16="http://schemas.microsoft.com/office/drawing/2014/main" id="{3E088649-688F-E22D-8954-AB765058D9CE}"/>
              </a:ext>
            </a:extLst>
          </p:cNvPr>
          <p:cNvSpPr txBox="1"/>
          <p:nvPr/>
        </p:nvSpPr>
        <p:spPr>
          <a:xfrm>
            <a:off x="109682" y="916824"/>
            <a:ext cx="7274790" cy="5262979"/>
          </a:xfrm>
          <a:prstGeom prst="rect">
            <a:avLst/>
          </a:prstGeom>
          <a:noFill/>
        </p:spPr>
        <p:txBody>
          <a:bodyPr wrap="square">
            <a:spAutoFit/>
          </a:bodyPr>
          <a:lstStyle/>
          <a:p>
            <a:pPr algn="l">
              <a:buFont typeface="+mj-lt"/>
              <a:buAutoNum type="arabicPeriod"/>
            </a:pPr>
            <a:r>
              <a:rPr lang="en-US" sz="1200" b="1" i="0" dirty="0">
                <a:solidFill>
                  <a:srgbClr val="0D0D0D"/>
                </a:solidFill>
                <a:effectLst/>
                <a:highlight>
                  <a:srgbClr val="FFFFFF"/>
                </a:highlight>
                <a:latin typeface="Söhne"/>
              </a:rPr>
              <a:t>Includes and Function Definition</a:t>
            </a:r>
            <a:r>
              <a:rPr lang="en-US" sz="1200" b="0" i="0" dirty="0">
                <a:solidFill>
                  <a:srgbClr val="0D0D0D"/>
                </a:solidFill>
                <a:effectLst/>
                <a:highlight>
                  <a:srgbClr val="FFFFFF"/>
                </a:highlight>
                <a:latin typeface="Söhne"/>
              </a:rPr>
              <a:t>:</a:t>
            </a:r>
          </a:p>
          <a:p>
            <a:pPr marL="742950" lvl="1" indent="-285750" algn="l">
              <a:buFont typeface="+mj-lt"/>
              <a:buAutoNum type="arabicPeriod"/>
            </a:pPr>
            <a:r>
              <a:rPr lang="en-US" sz="1200" b="0" i="0" dirty="0">
                <a:solidFill>
                  <a:srgbClr val="0D0D0D"/>
                </a:solidFill>
                <a:effectLst/>
                <a:highlight>
                  <a:srgbClr val="FFFFFF"/>
                </a:highlight>
                <a:latin typeface="Söhne"/>
              </a:rPr>
              <a:t>The program begins by including necessary headers: &lt;</a:t>
            </a:r>
            <a:r>
              <a:rPr lang="en-US" sz="1200" b="0" i="0" dirty="0" err="1">
                <a:solidFill>
                  <a:srgbClr val="0D0D0D"/>
                </a:solidFill>
                <a:effectLst/>
                <a:highlight>
                  <a:srgbClr val="FFFFFF"/>
                </a:highlight>
                <a:latin typeface="Söhne"/>
              </a:rPr>
              <a:t>pthread.h</a:t>
            </a:r>
            <a:r>
              <a:rPr lang="en-US" sz="1200" b="0" i="0" dirty="0">
                <a:solidFill>
                  <a:srgbClr val="0D0D0D"/>
                </a:solidFill>
                <a:effectLst/>
                <a:highlight>
                  <a:srgbClr val="FFFFFF"/>
                </a:highlight>
                <a:latin typeface="Söhne"/>
              </a:rPr>
              <a:t>&gt; for threads, &lt;</a:t>
            </a:r>
            <a:r>
              <a:rPr lang="en-US" sz="1200" b="0" i="0" dirty="0" err="1">
                <a:solidFill>
                  <a:srgbClr val="0D0D0D"/>
                </a:solidFill>
                <a:effectLst/>
                <a:highlight>
                  <a:srgbClr val="FFFFFF"/>
                </a:highlight>
                <a:latin typeface="Söhne"/>
              </a:rPr>
              <a:t>stdio.h</a:t>
            </a:r>
            <a:r>
              <a:rPr lang="en-US" sz="1200" b="0" i="0" dirty="0">
                <a:solidFill>
                  <a:srgbClr val="0D0D0D"/>
                </a:solidFill>
                <a:effectLst/>
                <a:highlight>
                  <a:srgbClr val="FFFFFF"/>
                </a:highlight>
                <a:latin typeface="Söhne"/>
              </a:rPr>
              <a:t>&gt; for input/output, and &lt;</a:t>
            </a:r>
            <a:r>
              <a:rPr lang="en-US" sz="1200" b="0" i="0" dirty="0" err="1">
                <a:solidFill>
                  <a:srgbClr val="0D0D0D"/>
                </a:solidFill>
                <a:effectLst/>
                <a:highlight>
                  <a:srgbClr val="FFFFFF"/>
                </a:highlight>
                <a:latin typeface="Söhne"/>
              </a:rPr>
              <a:t>stdlib.h</a:t>
            </a:r>
            <a:r>
              <a:rPr lang="en-US" sz="1200" b="0" i="0" dirty="0">
                <a:solidFill>
                  <a:srgbClr val="0D0D0D"/>
                </a:solidFill>
                <a:effectLst/>
                <a:highlight>
                  <a:srgbClr val="FFFFFF"/>
                </a:highlight>
                <a:latin typeface="Söhne"/>
              </a:rPr>
              <a:t>&gt; for general purpose standard library.</a:t>
            </a:r>
          </a:p>
          <a:p>
            <a:pPr marL="742950" lvl="1" indent="-285750" algn="l">
              <a:buFont typeface="+mj-lt"/>
              <a:buAutoNum type="arabicPeriod"/>
            </a:pPr>
            <a:r>
              <a:rPr lang="en-US" sz="1200" b="0" i="0" dirty="0">
                <a:solidFill>
                  <a:srgbClr val="0D0D0D"/>
                </a:solidFill>
                <a:effectLst/>
                <a:highlight>
                  <a:srgbClr val="FFFFFF"/>
                </a:highlight>
                <a:latin typeface="Söhne"/>
              </a:rPr>
              <a:t>A thread function </a:t>
            </a:r>
            <a:r>
              <a:rPr lang="en-US" sz="1200" b="0" i="0" dirty="0" err="1">
                <a:solidFill>
                  <a:srgbClr val="0D0D0D"/>
                </a:solidFill>
                <a:effectLst/>
                <a:highlight>
                  <a:srgbClr val="FFFFFF"/>
                </a:highlight>
                <a:latin typeface="Söhne"/>
              </a:rPr>
              <a:t>print_message_function</a:t>
            </a:r>
            <a:r>
              <a:rPr lang="en-US" sz="1200" b="0" i="0" dirty="0">
                <a:solidFill>
                  <a:srgbClr val="0D0D0D"/>
                </a:solidFill>
                <a:effectLst/>
                <a:highlight>
                  <a:srgbClr val="FFFFFF"/>
                </a:highlight>
                <a:latin typeface="Söhne"/>
              </a:rPr>
              <a:t> is defined, which takes a void* pointer as an argument, casts it to a char* (string), and prints it.</a:t>
            </a:r>
          </a:p>
          <a:p>
            <a:pPr algn="l">
              <a:buFont typeface="+mj-lt"/>
              <a:buAutoNum type="arabicPeriod"/>
            </a:pPr>
            <a:r>
              <a:rPr lang="en-US" sz="1200" b="1" i="0" dirty="0">
                <a:solidFill>
                  <a:srgbClr val="0D0D0D"/>
                </a:solidFill>
                <a:effectLst/>
                <a:highlight>
                  <a:srgbClr val="FFFFFF"/>
                </a:highlight>
                <a:latin typeface="Söhne"/>
              </a:rPr>
              <a:t>Main Function</a:t>
            </a:r>
            <a:r>
              <a:rPr lang="en-US" sz="1200" b="0" i="0" dirty="0">
                <a:solidFill>
                  <a:srgbClr val="0D0D0D"/>
                </a:solidFill>
                <a:effectLst/>
                <a:highlight>
                  <a:srgbClr val="FFFFFF"/>
                </a:highlight>
                <a:latin typeface="Söhne"/>
              </a:rPr>
              <a:t>:</a:t>
            </a:r>
          </a:p>
          <a:p>
            <a:pPr marL="742950" lvl="1" indent="-285750" algn="l">
              <a:buFont typeface="+mj-lt"/>
              <a:buAutoNum type="arabicPeriod"/>
            </a:pPr>
            <a:r>
              <a:rPr lang="en-US" sz="1200" b="0" i="0" dirty="0">
                <a:solidFill>
                  <a:srgbClr val="0D0D0D"/>
                </a:solidFill>
                <a:effectLst/>
                <a:highlight>
                  <a:srgbClr val="FFFFFF"/>
                </a:highlight>
                <a:latin typeface="Söhne"/>
              </a:rPr>
              <a:t>Two thread identifiers, thread1 and thread2, are declared.</a:t>
            </a:r>
          </a:p>
          <a:p>
            <a:pPr marL="742950" lvl="1" indent="-285750" algn="l">
              <a:buFont typeface="+mj-lt"/>
              <a:buAutoNum type="arabicPeriod"/>
            </a:pPr>
            <a:r>
              <a:rPr lang="en-US" sz="1200" b="0" i="0" dirty="0">
                <a:solidFill>
                  <a:srgbClr val="0D0D0D"/>
                </a:solidFill>
                <a:effectLst/>
                <a:highlight>
                  <a:srgbClr val="FFFFFF"/>
                </a:highlight>
                <a:latin typeface="Söhne"/>
              </a:rPr>
              <a:t>Two string messages are defined that will be passed to the threads.</a:t>
            </a:r>
          </a:p>
          <a:p>
            <a:pPr marL="742950" lvl="1" indent="-285750" algn="l">
              <a:buFont typeface="+mj-lt"/>
              <a:buAutoNum type="arabicPeriod"/>
            </a:pPr>
            <a:r>
              <a:rPr lang="en-US" sz="1200" b="0" i="0" dirty="0">
                <a:solidFill>
                  <a:srgbClr val="0D0D0D"/>
                </a:solidFill>
                <a:effectLst/>
                <a:highlight>
                  <a:srgbClr val="FFFFFF"/>
                </a:highlight>
                <a:latin typeface="Söhne"/>
              </a:rPr>
              <a:t>Two integers, iret1 and iret2, are declared to capture the return value of the thread creation process.</a:t>
            </a:r>
          </a:p>
          <a:p>
            <a:pPr algn="l">
              <a:buFont typeface="+mj-lt"/>
              <a:buAutoNum type="arabicPeriod"/>
            </a:pPr>
            <a:r>
              <a:rPr lang="en-US" sz="1200" b="1" i="0" dirty="0">
                <a:solidFill>
                  <a:srgbClr val="0D0D0D"/>
                </a:solidFill>
                <a:effectLst/>
                <a:highlight>
                  <a:srgbClr val="FFFFFF"/>
                </a:highlight>
                <a:latin typeface="Söhne"/>
              </a:rPr>
              <a:t>Creating Threads</a:t>
            </a:r>
            <a:r>
              <a:rPr lang="en-US" sz="1200" b="0" i="0" dirty="0">
                <a:solidFill>
                  <a:srgbClr val="0D0D0D"/>
                </a:solidFill>
                <a:effectLst/>
                <a:highlight>
                  <a:srgbClr val="FFFFFF"/>
                </a:highlight>
                <a:latin typeface="Söhne"/>
              </a:rPr>
              <a:t>:</a:t>
            </a:r>
          </a:p>
          <a:p>
            <a:pPr marL="742950" lvl="1" indent="-285750" algn="l">
              <a:buFont typeface="+mj-lt"/>
              <a:buAutoNum type="arabicPeriod"/>
            </a:pPr>
            <a:r>
              <a:rPr lang="en-US" sz="1200" b="0" i="0" dirty="0" err="1">
                <a:solidFill>
                  <a:srgbClr val="0D0D0D"/>
                </a:solidFill>
                <a:effectLst/>
                <a:highlight>
                  <a:srgbClr val="FFFFFF"/>
                </a:highlight>
                <a:latin typeface="Söhne"/>
              </a:rPr>
              <a:t>pthread_create</a:t>
            </a:r>
            <a:r>
              <a:rPr lang="en-US" sz="1200" b="0" i="0" dirty="0">
                <a:solidFill>
                  <a:srgbClr val="0D0D0D"/>
                </a:solidFill>
                <a:effectLst/>
                <a:highlight>
                  <a:srgbClr val="FFFFFF"/>
                </a:highlight>
                <a:latin typeface="Söhne"/>
              </a:rPr>
              <a:t> is called twice to create two threads. It takes four arguments:</a:t>
            </a:r>
          </a:p>
          <a:p>
            <a:pPr marL="1143000" lvl="2" indent="-228600" algn="l">
              <a:buFont typeface="+mj-lt"/>
              <a:buAutoNum type="arabicPeriod"/>
            </a:pPr>
            <a:r>
              <a:rPr lang="en-US" sz="1200" b="0" i="0" dirty="0">
                <a:solidFill>
                  <a:srgbClr val="0D0D0D"/>
                </a:solidFill>
                <a:effectLst/>
                <a:highlight>
                  <a:srgbClr val="FFFFFF"/>
                </a:highlight>
                <a:latin typeface="Söhne"/>
              </a:rPr>
              <a:t>A pointer to </a:t>
            </a:r>
            <a:r>
              <a:rPr lang="en-US" sz="1200" b="0" i="0" dirty="0" err="1">
                <a:solidFill>
                  <a:srgbClr val="0D0D0D"/>
                </a:solidFill>
                <a:effectLst/>
                <a:highlight>
                  <a:srgbClr val="FFFFFF"/>
                </a:highlight>
                <a:latin typeface="Söhne"/>
              </a:rPr>
              <a:t>pthread_t</a:t>
            </a:r>
            <a:r>
              <a:rPr lang="en-US" sz="1200" b="0" i="0" dirty="0">
                <a:solidFill>
                  <a:srgbClr val="0D0D0D"/>
                </a:solidFill>
                <a:effectLst/>
                <a:highlight>
                  <a:srgbClr val="FFFFFF"/>
                </a:highlight>
                <a:latin typeface="Söhne"/>
              </a:rPr>
              <a:t> which uniquely identifies the thread.</a:t>
            </a:r>
          </a:p>
          <a:p>
            <a:pPr marL="1143000" lvl="2" indent="-228600" algn="l">
              <a:buFont typeface="+mj-lt"/>
              <a:buAutoNum type="arabicPeriod"/>
            </a:pPr>
            <a:r>
              <a:rPr lang="en-US" sz="1200" b="0" i="0" dirty="0">
                <a:solidFill>
                  <a:srgbClr val="0D0D0D"/>
                </a:solidFill>
                <a:effectLst/>
                <a:highlight>
                  <a:srgbClr val="FFFFFF"/>
                </a:highlight>
                <a:latin typeface="Söhne"/>
              </a:rPr>
              <a:t>An attribute object that can be used to set thread attributes (NULL is passed, which means the thread is created with default attributes).</a:t>
            </a:r>
          </a:p>
          <a:p>
            <a:pPr marL="1143000" lvl="2" indent="-228600" algn="l">
              <a:buFont typeface="+mj-lt"/>
              <a:buAutoNum type="arabicPeriod"/>
            </a:pPr>
            <a:r>
              <a:rPr lang="en-US" sz="1200" b="0" i="0" dirty="0">
                <a:solidFill>
                  <a:srgbClr val="0D0D0D"/>
                </a:solidFill>
                <a:effectLst/>
                <a:highlight>
                  <a:srgbClr val="FFFFFF"/>
                </a:highlight>
                <a:latin typeface="Söhne"/>
              </a:rPr>
              <a:t>The function to run on the thread. In this case, </a:t>
            </a:r>
            <a:r>
              <a:rPr lang="en-US" sz="1200" b="0" i="0" dirty="0" err="1">
                <a:solidFill>
                  <a:srgbClr val="0D0D0D"/>
                </a:solidFill>
                <a:effectLst/>
                <a:highlight>
                  <a:srgbClr val="FFFFFF"/>
                </a:highlight>
                <a:latin typeface="Söhne"/>
              </a:rPr>
              <a:t>print_message_function</a:t>
            </a:r>
            <a:r>
              <a:rPr lang="en-US" sz="1200" b="0" i="0" dirty="0">
                <a:solidFill>
                  <a:srgbClr val="0D0D0D"/>
                </a:solidFill>
                <a:effectLst/>
                <a:highlight>
                  <a:srgbClr val="FFFFFF"/>
                </a:highlight>
                <a:latin typeface="Söhne"/>
              </a:rPr>
              <a:t>.</a:t>
            </a:r>
          </a:p>
          <a:p>
            <a:pPr marL="1143000" lvl="2" indent="-228600" algn="l">
              <a:buFont typeface="+mj-lt"/>
              <a:buAutoNum type="arabicPeriod"/>
            </a:pPr>
            <a:r>
              <a:rPr lang="en-US" sz="1200" b="0" i="0" dirty="0">
                <a:solidFill>
                  <a:srgbClr val="0D0D0D"/>
                </a:solidFill>
                <a:effectLst/>
                <a:highlight>
                  <a:srgbClr val="FFFFFF"/>
                </a:highlight>
                <a:latin typeface="Söhne"/>
              </a:rPr>
              <a:t>An argument to pass to the thread function, message1 for thread1 and message2 for thread2.</a:t>
            </a:r>
          </a:p>
          <a:p>
            <a:pPr marL="742950" lvl="1" indent="-285750" algn="l">
              <a:buFont typeface="+mj-lt"/>
              <a:buAutoNum type="arabicPeriod"/>
            </a:pPr>
            <a:r>
              <a:rPr lang="en-US" sz="1200" b="0" i="0" dirty="0">
                <a:solidFill>
                  <a:srgbClr val="0D0D0D"/>
                </a:solidFill>
                <a:effectLst/>
                <a:highlight>
                  <a:srgbClr val="FFFFFF"/>
                </a:highlight>
                <a:latin typeface="Söhne"/>
              </a:rPr>
              <a:t>If </a:t>
            </a:r>
            <a:r>
              <a:rPr lang="en-US" sz="1200" b="0" i="0" dirty="0" err="1">
                <a:solidFill>
                  <a:srgbClr val="0D0D0D"/>
                </a:solidFill>
                <a:effectLst/>
                <a:highlight>
                  <a:srgbClr val="FFFFFF"/>
                </a:highlight>
                <a:latin typeface="Söhne"/>
              </a:rPr>
              <a:t>pthread_create</a:t>
            </a:r>
            <a:r>
              <a:rPr lang="en-US" sz="1200" b="0" i="0" dirty="0">
                <a:solidFill>
                  <a:srgbClr val="0D0D0D"/>
                </a:solidFill>
                <a:effectLst/>
                <a:highlight>
                  <a:srgbClr val="FFFFFF"/>
                </a:highlight>
                <a:latin typeface="Söhne"/>
              </a:rPr>
              <a:t> returns a non-zero value, an error has occurred, and the program prints an error message and exits.</a:t>
            </a:r>
          </a:p>
          <a:p>
            <a:pPr algn="l">
              <a:buFont typeface="+mj-lt"/>
              <a:buAutoNum type="arabicPeriod"/>
            </a:pPr>
            <a:r>
              <a:rPr lang="en-US" sz="1200" b="1" i="0" dirty="0">
                <a:solidFill>
                  <a:srgbClr val="0D0D0D"/>
                </a:solidFill>
                <a:effectLst/>
                <a:highlight>
                  <a:srgbClr val="FFFFFF"/>
                </a:highlight>
                <a:latin typeface="Söhne"/>
              </a:rPr>
              <a:t>Thread Execution</a:t>
            </a:r>
            <a:r>
              <a:rPr lang="en-US" sz="1200" b="0" i="0" dirty="0">
                <a:solidFill>
                  <a:srgbClr val="0D0D0D"/>
                </a:solidFill>
                <a:effectLst/>
                <a:highlight>
                  <a:srgbClr val="FFFFFF"/>
                </a:highlight>
                <a:latin typeface="Söhne"/>
              </a:rPr>
              <a:t>:</a:t>
            </a:r>
          </a:p>
          <a:p>
            <a:pPr marL="742950" lvl="1" indent="-285750" algn="l">
              <a:buFont typeface="+mj-lt"/>
              <a:buAutoNum type="arabicPeriod"/>
            </a:pPr>
            <a:r>
              <a:rPr lang="en-US" sz="1200" b="0" i="0" dirty="0">
                <a:solidFill>
                  <a:srgbClr val="0D0D0D"/>
                </a:solidFill>
                <a:effectLst/>
                <a:highlight>
                  <a:srgbClr val="FFFFFF"/>
                </a:highlight>
                <a:latin typeface="Söhne"/>
              </a:rPr>
              <a:t>Once the threads are created successfully, they begin execution. In this program, threads run the </a:t>
            </a:r>
            <a:r>
              <a:rPr lang="en-US" sz="1200" b="0" i="0" dirty="0" err="1">
                <a:solidFill>
                  <a:srgbClr val="0D0D0D"/>
                </a:solidFill>
                <a:effectLst/>
                <a:highlight>
                  <a:srgbClr val="FFFFFF"/>
                </a:highlight>
                <a:latin typeface="Söhne"/>
              </a:rPr>
              <a:t>print_message_function</a:t>
            </a:r>
            <a:r>
              <a:rPr lang="en-US" sz="1200" b="0" i="0" dirty="0">
                <a:solidFill>
                  <a:srgbClr val="0D0D0D"/>
                </a:solidFill>
                <a:effectLst/>
                <a:highlight>
                  <a:srgbClr val="FFFFFF"/>
                </a:highlight>
                <a:latin typeface="Söhne"/>
              </a:rPr>
              <a:t> and print the message passed to them.</a:t>
            </a:r>
          </a:p>
          <a:p>
            <a:pPr algn="l">
              <a:buFont typeface="+mj-lt"/>
              <a:buAutoNum type="arabicPeriod"/>
            </a:pPr>
            <a:r>
              <a:rPr lang="en-US" sz="1200" b="1" i="0" dirty="0">
                <a:solidFill>
                  <a:srgbClr val="0D0D0D"/>
                </a:solidFill>
                <a:effectLst/>
                <a:highlight>
                  <a:srgbClr val="FFFFFF"/>
                </a:highlight>
                <a:latin typeface="Söhne"/>
              </a:rPr>
              <a:t>Waiting for Threads</a:t>
            </a:r>
            <a:r>
              <a:rPr lang="en-US" sz="1200" b="0" i="0" dirty="0">
                <a:solidFill>
                  <a:srgbClr val="0D0D0D"/>
                </a:solidFill>
                <a:effectLst/>
                <a:highlight>
                  <a:srgbClr val="FFFFFF"/>
                </a:highlight>
                <a:latin typeface="Söhne"/>
              </a:rPr>
              <a:t>:</a:t>
            </a:r>
          </a:p>
          <a:p>
            <a:pPr marL="742950" lvl="1" indent="-285750" algn="l">
              <a:buFont typeface="+mj-lt"/>
              <a:buAutoNum type="arabicPeriod"/>
            </a:pPr>
            <a:r>
              <a:rPr lang="en-US" sz="1200" b="0" i="0" dirty="0" err="1">
                <a:solidFill>
                  <a:srgbClr val="0D0D0D"/>
                </a:solidFill>
                <a:effectLst/>
                <a:highlight>
                  <a:srgbClr val="FFFFFF"/>
                </a:highlight>
                <a:latin typeface="Söhne"/>
              </a:rPr>
              <a:t>pthread_join</a:t>
            </a:r>
            <a:r>
              <a:rPr lang="en-US" sz="1200" b="0" i="0" dirty="0">
                <a:solidFill>
                  <a:srgbClr val="0D0D0D"/>
                </a:solidFill>
                <a:effectLst/>
                <a:highlight>
                  <a:srgbClr val="FFFFFF"/>
                </a:highlight>
                <a:latin typeface="Söhne"/>
              </a:rPr>
              <a:t> is used to wait for the threads to finish their execution. This function blocks the calling thread (main thread) until the specified thread1 and thread2 terminate.</a:t>
            </a:r>
          </a:p>
          <a:p>
            <a:pPr marL="742950" lvl="1" indent="-285750" algn="l">
              <a:buFont typeface="+mj-lt"/>
              <a:buAutoNum type="arabicPeriod"/>
            </a:pPr>
            <a:r>
              <a:rPr lang="en-US" sz="1200" b="0" i="0" dirty="0">
                <a:solidFill>
                  <a:srgbClr val="0D0D0D"/>
                </a:solidFill>
                <a:effectLst/>
                <a:highlight>
                  <a:srgbClr val="FFFFFF"/>
                </a:highlight>
                <a:latin typeface="Söhne"/>
              </a:rPr>
              <a:t>After the threads are joined, the main function prints the return values of </a:t>
            </a:r>
            <a:r>
              <a:rPr lang="en-US" sz="1200" b="0" i="0" dirty="0" err="1">
                <a:solidFill>
                  <a:srgbClr val="0D0D0D"/>
                </a:solidFill>
                <a:effectLst/>
                <a:highlight>
                  <a:srgbClr val="FFFFFF"/>
                </a:highlight>
                <a:latin typeface="Söhne"/>
              </a:rPr>
              <a:t>pthread_create</a:t>
            </a:r>
            <a:r>
              <a:rPr lang="en-US" sz="1200" b="0" i="0" dirty="0">
                <a:solidFill>
                  <a:srgbClr val="0D0D0D"/>
                </a:solidFill>
                <a:effectLst/>
                <a:highlight>
                  <a:srgbClr val="FFFFFF"/>
                </a:highlight>
                <a:latin typeface="Söhne"/>
              </a:rPr>
              <a:t> for both threads, which would be 0 in the case of successful thread creation.</a:t>
            </a:r>
          </a:p>
          <a:p>
            <a:pPr algn="l">
              <a:buFont typeface="+mj-lt"/>
              <a:buAutoNum type="arabicPeriod"/>
            </a:pPr>
            <a:r>
              <a:rPr lang="en-US" sz="1200" b="1" i="0" dirty="0">
                <a:solidFill>
                  <a:srgbClr val="0D0D0D"/>
                </a:solidFill>
                <a:effectLst/>
                <a:highlight>
                  <a:srgbClr val="FFFFFF"/>
                </a:highlight>
                <a:latin typeface="Söhne"/>
              </a:rPr>
              <a:t>Program Exit</a:t>
            </a:r>
            <a:r>
              <a:rPr lang="en-US" sz="1200" b="0" i="0" dirty="0">
                <a:solidFill>
                  <a:srgbClr val="0D0D0D"/>
                </a:solidFill>
                <a:effectLst/>
                <a:highlight>
                  <a:srgbClr val="FFFFFF"/>
                </a:highlight>
                <a:latin typeface="Söhne"/>
              </a:rPr>
              <a:t>:</a:t>
            </a:r>
          </a:p>
          <a:p>
            <a:pPr marL="742950" lvl="1" indent="-285750" algn="l">
              <a:buFont typeface="+mj-lt"/>
              <a:buAutoNum type="arabicPeriod"/>
            </a:pPr>
            <a:r>
              <a:rPr lang="en-US" sz="1200" b="0" i="0" dirty="0">
                <a:solidFill>
                  <a:srgbClr val="0D0D0D"/>
                </a:solidFill>
                <a:effectLst/>
                <a:highlight>
                  <a:srgbClr val="FFFFFF"/>
                </a:highlight>
                <a:latin typeface="Söhne"/>
              </a:rPr>
              <a:t>Finally, the main function exits successfully.</a:t>
            </a:r>
          </a:p>
        </p:txBody>
      </p:sp>
      <p:sp>
        <p:nvSpPr>
          <p:cNvPr id="13" name="Footer Placeholder 3">
            <a:extLst>
              <a:ext uri="{FF2B5EF4-FFF2-40B4-BE49-F238E27FC236}">
                <a16:creationId xmlns:a16="http://schemas.microsoft.com/office/drawing/2014/main" id="{40B3840B-652D-9A3A-69B9-B546ED24D4F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4015895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47F4E-20AD-0D6B-F194-E5B2C413733D}"/>
              </a:ext>
            </a:extLst>
          </p:cNvPr>
          <p:cNvSpPr>
            <a:spLocks noGrp="1"/>
          </p:cNvSpPr>
          <p:nvPr>
            <p:ph type="title"/>
          </p:nvPr>
        </p:nvSpPr>
        <p:spPr/>
        <p:txBody>
          <a:bodyPr/>
          <a:lstStyle/>
          <a:p>
            <a:r>
              <a:rPr lang="da-DK" sz="3200" dirty="0">
                <a:highlight>
                  <a:srgbClr val="1A3B49"/>
                </a:highlight>
              </a:rPr>
              <a:t>2.7 - </a:t>
            </a:r>
            <a:r>
              <a:rPr lang="en-US" sz="3200" kern="0" dirty="0">
                <a:effectLst/>
                <a:highlight>
                  <a:srgbClr val="1A3B49"/>
                </a:highlight>
                <a:latin typeface="Segoe UI" panose="020B0502040204020203" pitchFamily="34" charset="0"/>
                <a:ea typeface="Times New Roman" panose="02020603050405020304" pitchFamily="18" charset="0"/>
                <a:cs typeface="Times New Roman" panose="02020603050405020304" pitchFamily="18" charset="0"/>
              </a:rPr>
              <a:t>Shared address space among threads</a:t>
            </a:r>
            <a:br>
              <a:rPr lang="en-US" sz="3200" kern="100" dirty="0">
                <a:effectLst/>
                <a:highlight>
                  <a:srgbClr val="1A3B49"/>
                </a:highlight>
                <a:latin typeface="Aptos" panose="020B0004020202020204" pitchFamily="34" charset="0"/>
                <a:ea typeface="Aptos" panose="020B0004020202020204" pitchFamily="34" charset="0"/>
                <a:cs typeface="Times New Roman" panose="02020603050405020304" pitchFamily="18" charset="0"/>
              </a:rPr>
            </a:br>
            <a:endParaRPr lang="da-DK" sz="3200" dirty="0">
              <a:highlight>
                <a:srgbClr val="1A3B49"/>
              </a:highlight>
            </a:endParaRPr>
          </a:p>
        </p:txBody>
      </p:sp>
      <p:pic>
        <p:nvPicPr>
          <p:cNvPr id="25602" name="Picture 2" descr="enter image description here">
            <a:extLst>
              <a:ext uri="{FF2B5EF4-FFF2-40B4-BE49-F238E27FC236}">
                <a16:creationId xmlns:a16="http://schemas.microsoft.com/office/drawing/2014/main" id="{1A523336-570C-EC3A-583F-61886F312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9963" y="1394402"/>
            <a:ext cx="5412509" cy="40593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367ED9A-6189-40E2-DB39-968EE7B85FE9}"/>
              </a:ext>
            </a:extLst>
          </p:cNvPr>
          <p:cNvSpPr txBox="1"/>
          <p:nvPr/>
        </p:nvSpPr>
        <p:spPr>
          <a:xfrm>
            <a:off x="637310" y="1745673"/>
            <a:ext cx="5652653" cy="4247317"/>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Individual stacks for each thread (thread 1 stack, thread 2 stack, thread 3 stack) allow separate execution contexts.</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All threads share the same heap space, enabling dynamic memory allocation that can be accessed by any thread.</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A common code segment (text segment) is shared by all threads, ensuring they execute the same set of instructions.</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Static data (data segment) is also shared, allowing threads to access and modify global variables.</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Each thread has its own stack pointer (SP) and program counter (PC), which points to the current instruction to execute and the current stack frame.</a:t>
            </a:r>
          </a:p>
          <a:p>
            <a:endParaRPr lang="da-DK" dirty="0"/>
          </a:p>
        </p:txBody>
      </p:sp>
      <p:sp>
        <p:nvSpPr>
          <p:cNvPr id="9" name="Footer Placeholder 3">
            <a:extLst>
              <a:ext uri="{FF2B5EF4-FFF2-40B4-BE49-F238E27FC236}">
                <a16:creationId xmlns:a16="http://schemas.microsoft.com/office/drawing/2014/main" id="{31F27D93-8DA9-9C0B-5C4F-2D43A7F095B1}"/>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2585015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47F4E-20AD-0D6B-F194-E5B2C413733D}"/>
              </a:ext>
            </a:extLst>
          </p:cNvPr>
          <p:cNvSpPr>
            <a:spLocks noGrp="1"/>
          </p:cNvSpPr>
          <p:nvPr>
            <p:ph type="title"/>
          </p:nvPr>
        </p:nvSpPr>
        <p:spPr/>
        <p:txBody>
          <a:bodyPr/>
          <a:lstStyle/>
          <a:p>
            <a:r>
              <a:rPr lang="da-DK" sz="3200" dirty="0">
                <a:highlight>
                  <a:srgbClr val="1A3B49"/>
                </a:highlight>
              </a:rPr>
              <a:t>2.8 - </a:t>
            </a:r>
            <a:r>
              <a:rPr lang="en-US" sz="3200" kern="0" dirty="0">
                <a:effectLst/>
                <a:highlight>
                  <a:srgbClr val="1A3B49"/>
                </a:highlight>
                <a:latin typeface="Segoe UI" panose="020B0502040204020203" pitchFamily="34" charset="0"/>
                <a:ea typeface="Times New Roman" panose="02020603050405020304" pitchFamily="18" charset="0"/>
                <a:cs typeface="Times New Roman" panose="02020603050405020304" pitchFamily="18" charset="0"/>
              </a:rPr>
              <a:t>Shared address space among threads</a:t>
            </a:r>
            <a:br>
              <a:rPr lang="en-US" sz="3200" kern="100" dirty="0">
                <a:effectLst/>
                <a:highlight>
                  <a:srgbClr val="1A3B49"/>
                </a:highlight>
                <a:latin typeface="Aptos" panose="020B0004020202020204" pitchFamily="34" charset="0"/>
                <a:ea typeface="Aptos" panose="020B0004020202020204" pitchFamily="34" charset="0"/>
                <a:cs typeface="Times New Roman" panose="02020603050405020304" pitchFamily="18" charset="0"/>
              </a:rPr>
            </a:br>
            <a:endParaRPr lang="da-DK" sz="3200" dirty="0">
              <a:highlight>
                <a:srgbClr val="1A3B49"/>
              </a:highlight>
            </a:endParaRPr>
          </a:p>
        </p:txBody>
      </p:sp>
      <p:sp>
        <p:nvSpPr>
          <p:cNvPr id="2" name="TextBox 1">
            <a:extLst>
              <a:ext uri="{FF2B5EF4-FFF2-40B4-BE49-F238E27FC236}">
                <a16:creationId xmlns:a16="http://schemas.microsoft.com/office/drawing/2014/main" id="{E6B8BC19-8F6C-11FA-A2D7-CF55A4F09760}"/>
              </a:ext>
            </a:extLst>
          </p:cNvPr>
          <p:cNvSpPr txBox="1"/>
          <p:nvPr/>
        </p:nvSpPr>
        <p:spPr>
          <a:xfrm>
            <a:off x="0" y="1146527"/>
            <a:ext cx="6525491" cy="5047536"/>
          </a:xfrm>
          <a:prstGeom prst="rect">
            <a:avLst/>
          </a:prstGeom>
          <a:noFill/>
        </p:spPr>
        <p:txBody>
          <a:bodyPr wrap="square">
            <a:spAutoFit/>
          </a:bodyPr>
          <a:lstStyle/>
          <a:p>
            <a:pPr algn="l">
              <a:buFont typeface="Arial" panose="020B0604020202020204" pitchFamily="34" charset="0"/>
              <a:buChar char="•"/>
            </a:pPr>
            <a:r>
              <a:rPr lang="en-US" sz="1400" b="1" i="0" dirty="0">
                <a:solidFill>
                  <a:srgbClr val="0D0D0D"/>
                </a:solidFill>
                <a:effectLst/>
                <a:highlight>
                  <a:srgbClr val="FFFFFF"/>
                </a:highlight>
                <a:latin typeface="Söhne"/>
              </a:rPr>
              <a:t>Purpose of the Program:</a:t>
            </a:r>
            <a:endParaRPr lang="en-US" sz="1400"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sz="1400" b="0" i="0" dirty="0">
                <a:solidFill>
                  <a:srgbClr val="0D0D0D"/>
                </a:solidFill>
                <a:effectLst/>
                <a:highlight>
                  <a:srgbClr val="FFFFFF"/>
                </a:highlight>
                <a:latin typeface="Söhne"/>
              </a:rPr>
              <a:t>Demonstrates the use of threads in C++ to modify shared data.</a:t>
            </a:r>
          </a:p>
          <a:p>
            <a:pPr marL="742950" lvl="1" indent="-285750" algn="l">
              <a:buFont typeface="Arial" panose="020B0604020202020204" pitchFamily="34" charset="0"/>
              <a:buChar char="•"/>
            </a:pPr>
            <a:r>
              <a:rPr lang="en-US" sz="1400" b="0" i="0" dirty="0">
                <a:solidFill>
                  <a:srgbClr val="0D0D0D"/>
                </a:solidFill>
                <a:effectLst/>
                <a:highlight>
                  <a:srgbClr val="FFFFFF"/>
                </a:highlight>
                <a:latin typeface="Söhne"/>
              </a:rPr>
              <a:t>Shows how to pass references to a thread function, allowing threads to share and modify the same memory location.</a:t>
            </a:r>
          </a:p>
          <a:p>
            <a:pPr algn="l">
              <a:buFont typeface="Arial" panose="020B0604020202020204" pitchFamily="34" charset="0"/>
              <a:buChar char="•"/>
            </a:pPr>
            <a:r>
              <a:rPr lang="en-US" sz="1400" b="1" i="0" dirty="0">
                <a:solidFill>
                  <a:srgbClr val="0D0D0D"/>
                </a:solidFill>
                <a:effectLst/>
                <a:highlight>
                  <a:srgbClr val="FFFFFF"/>
                </a:highlight>
                <a:latin typeface="Söhne"/>
              </a:rPr>
              <a:t>Functionality Explained:</a:t>
            </a:r>
            <a:endParaRPr lang="en-US" sz="1400"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sz="1400" b="1" i="0" dirty="0">
                <a:solidFill>
                  <a:srgbClr val="0D0D0D"/>
                </a:solidFill>
                <a:effectLst/>
                <a:highlight>
                  <a:srgbClr val="FFFFFF"/>
                </a:highlight>
                <a:latin typeface="Söhne"/>
              </a:rPr>
              <a:t>Function Definition (Foo):</a:t>
            </a:r>
            <a:endParaRPr lang="en-US" sz="1400"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sz="1400" b="0" i="0" dirty="0">
                <a:solidFill>
                  <a:srgbClr val="0D0D0D"/>
                </a:solidFill>
                <a:effectLst/>
                <a:highlight>
                  <a:srgbClr val="FFFFFF"/>
                </a:highlight>
                <a:latin typeface="Söhne"/>
              </a:rPr>
              <a:t>Accepts an integer reference (int&amp; </a:t>
            </a:r>
            <a:r>
              <a:rPr lang="en-US" sz="1400" b="0" i="0" dirty="0" err="1">
                <a:solidFill>
                  <a:srgbClr val="0D0D0D"/>
                </a:solidFill>
                <a:effectLst/>
                <a:highlight>
                  <a:srgbClr val="FFFFFF"/>
                </a:highlight>
                <a:latin typeface="Söhne"/>
              </a:rPr>
              <a:t>i</a:t>
            </a:r>
            <a:r>
              <a:rPr lang="en-US" sz="1400" b="0" i="0" dirty="0">
                <a:solidFill>
                  <a:srgbClr val="0D0D0D"/>
                </a:solidFill>
                <a:effectLst/>
                <a:highlight>
                  <a:srgbClr val="FFFFFF"/>
                </a:highlight>
                <a:latin typeface="Söhne"/>
              </a:rPr>
              <a:t>) to demonstrate data sharing between threads.</a:t>
            </a:r>
          </a:p>
          <a:p>
            <a:pPr marL="1143000" lvl="2" indent="-228600" algn="l">
              <a:buFont typeface="Arial" panose="020B0604020202020204" pitchFamily="34" charset="0"/>
              <a:buChar char="•"/>
            </a:pPr>
            <a:r>
              <a:rPr lang="en-US" sz="1400" b="0" i="0" dirty="0">
                <a:solidFill>
                  <a:srgbClr val="0D0D0D"/>
                </a:solidFill>
                <a:effectLst/>
                <a:highlight>
                  <a:srgbClr val="FFFFFF"/>
                </a:highlight>
                <a:latin typeface="Söhne"/>
              </a:rPr>
              <a:t>Contains a local variable j set to 456, which is only relevant within the scope of Foo.</a:t>
            </a:r>
          </a:p>
          <a:p>
            <a:pPr marL="1143000" lvl="2" indent="-228600" algn="l">
              <a:buFont typeface="Arial" panose="020B0604020202020204" pitchFamily="34" charset="0"/>
              <a:buChar char="•"/>
            </a:pPr>
            <a:r>
              <a:rPr lang="en-US" sz="1400" b="0" i="0" dirty="0">
                <a:solidFill>
                  <a:srgbClr val="0D0D0D"/>
                </a:solidFill>
                <a:effectLst/>
                <a:highlight>
                  <a:srgbClr val="FFFFFF"/>
                </a:highlight>
                <a:latin typeface="Söhne"/>
              </a:rPr>
              <a:t>Increments the passed reference </a:t>
            </a:r>
            <a:r>
              <a:rPr lang="en-US" sz="1400" b="0" i="0" dirty="0" err="1">
                <a:solidFill>
                  <a:srgbClr val="0D0D0D"/>
                </a:solidFill>
                <a:effectLst/>
                <a:highlight>
                  <a:srgbClr val="FFFFFF"/>
                </a:highlight>
                <a:latin typeface="Söhne"/>
              </a:rPr>
              <a:t>i</a:t>
            </a:r>
            <a:r>
              <a:rPr lang="en-US" sz="1400" b="0" i="0" dirty="0">
                <a:solidFill>
                  <a:srgbClr val="0D0D0D"/>
                </a:solidFill>
                <a:effectLst/>
                <a:highlight>
                  <a:srgbClr val="FFFFFF"/>
                </a:highlight>
                <a:latin typeface="Söhne"/>
              </a:rPr>
              <a:t>, which alters the original variable in the caller's scope (main).</a:t>
            </a:r>
          </a:p>
          <a:p>
            <a:pPr marL="742950" lvl="1" indent="-285750" algn="l">
              <a:buFont typeface="Arial" panose="020B0604020202020204" pitchFamily="34" charset="0"/>
              <a:buChar char="•"/>
            </a:pPr>
            <a:r>
              <a:rPr lang="en-US" sz="1400" b="1" i="0" dirty="0">
                <a:solidFill>
                  <a:srgbClr val="0D0D0D"/>
                </a:solidFill>
                <a:effectLst/>
                <a:highlight>
                  <a:srgbClr val="FFFFFF"/>
                </a:highlight>
                <a:latin typeface="Söhne"/>
              </a:rPr>
              <a:t>Main Function:</a:t>
            </a:r>
            <a:endParaRPr lang="en-US" sz="1400" b="0" i="0" dirty="0">
              <a:solidFill>
                <a:srgbClr val="0D0D0D"/>
              </a:solidFill>
              <a:effectLst/>
              <a:highlight>
                <a:srgbClr val="FFFFFF"/>
              </a:highlight>
              <a:latin typeface="Söhne"/>
            </a:endParaRPr>
          </a:p>
          <a:p>
            <a:pPr marL="1143000" lvl="2" indent="-228600" algn="l">
              <a:buFont typeface="Arial" panose="020B0604020202020204" pitchFamily="34" charset="0"/>
              <a:buChar char="•"/>
            </a:pPr>
            <a:r>
              <a:rPr lang="en-US" sz="1400" b="0" i="0" dirty="0">
                <a:solidFill>
                  <a:srgbClr val="0D0D0D"/>
                </a:solidFill>
                <a:effectLst/>
                <a:highlight>
                  <a:srgbClr val="FFFFFF"/>
                </a:highlight>
                <a:latin typeface="Söhne"/>
              </a:rPr>
              <a:t>Declares an integer </a:t>
            </a:r>
            <a:r>
              <a:rPr lang="en-US" sz="1400" b="0" i="0" dirty="0" err="1">
                <a:solidFill>
                  <a:srgbClr val="0D0D0D"/>
                </a:solidFill>
                <a:effectLst/>
                <a:highlight>
                  <a:srgbClr val="FFFFFF"/>
                </a:highlight>
                <a:latin typeface="Söhne"/>
              </a:rPr>
              <a:t>i</a:t>
            </a:r>
            <a:r>
              <a:rPr lang="en-US" sz="1400" b="0" i="0" dirty="0">
                <a:solidFill>
                  <a:srgbClr val="0D0D0D"/>
                </a:solidFill>
                <a:effectLst/>
                <a:highlight>
                  <a:srgbClr val="FFFFFF"/>
                </a:highlight>
                <a:latin typeface="Söhne"/>
              </a:rPr>
              <a:t> initialized to 123, intended to be modified by a thread.</a:t>
            </a:r>
          </a:p>
          <a:p>
            <a:pPr marL="1143000" lvl="2" indent="-228600" algn="l">
              <a:buFont typeface="Arial" panose="020B0604020202020204" pitchFamily="34" charset="0"/>
              <a:buChar char="•"/>
            </a:pPr>
            <a:r>
              <a:rPr lang="en-US" sz="1400" b="0" i="0" dirty="0">
                <a:solidFill>
                  <a:srgbClr val="0D0D0D"/>
                </a:solidFill>
                <a:effectLst/>
                <a:highlight>
                  <a:srgbClr val="FFFFFF"/>
                </a:highlight>
                <a:latin typeface="Söhne"/>
              </a:rPr>
              <a:t>Creates a thread t using std::thread that targets the Foo function with </a:t>
            </a:r>
            <a:r>
              <a:rPr lang="en-US" sz="1400" b="0" i="0" dirty="0" err="1">
                <a:solidFill>
                  <a:srgbClr val="0D0D0D"/>
                </a:solidFill>
                <a:effectLst/>
                <a:highlight>
                  <a:srgbClr val="FFFFFF"/>
                </a:highlight>
                <a:latin typeface="Söhne"/>
              </a:rPr>
              <a:t>i</a:t>
            </a:r>
            <a:r>
              <a:rPr lang="en-US" sz="1400" b="0" i="0" dirty="0">
                <a:solidFill>
                  <a:srgbClr val="0D0D0D"/>
                </a:solidFill>
                <a:effectLst/>
                <a:highlight>
                  <a:srgbClr val="FFFFFF"/>
                </a:highlight>
                <a:latin typeface="Söhne"/>
              </a:rPr>
              <a:t> as an argument passed by reference.</a:t>
            </a:r>
          </a:p>
          <a:p>
            <a:pPr marL="1143000" lvl="2" indent="-228600" algn="l">
              <a:buFont typeface="Arial" panose="020B0604020202020204" pitchFamily="34" charset="0"/>
              <a:buChar char="•"/>
            </a:pPr>
            <a:r>
              <a:rPr lang="en-US" sz="1400" b="0" i="0" dirty="0">
                <a:solidFill>
                  <a:srgbClr val="0D0D0D"/>
                </a:solidFill>
                <a:effectLst/>
                <a:highlight>
                  <a:srgbClr val="FFFFFF"/>
                </a:highlight>
                <a:latin typeface="Söhne"/>
              </a:rPr>
              <a:t>Uses std::bind and std::ref to correctly pass </a:t>
            </a:r>
            <a:r>
              <a:rPr lang="en-US" sz="1400" b="0" i="0" dirty="0" err="1">
                <a:solidFill>
                  <a:srgbClr val="0D0D0D"/>
                </a:solidFill>
                <a:effectLst/>
                <a:highlight>
                  <a:srgbClr val="FFFFFF"/>
                </a:highlight>
                <a:latin typeface="Söhne"/>
              </a:rPr>
              <a:t>i</a:t>
            </a:r>
            <a:r>
              <a:rPr lang="en-US" sz="1400" b="0" i="0" dirty="0">
                <a:solidFill>
                  <a:srgbClr val="0D0D0D"/>
                </a:solidFill>
                <a:effectLst/>
                <a:highlight>
                  <a:srgbClr val="FFFFFF"/>
                </a:highlight>
                <a:latin typeface="Söhne"/>
              </a:rPr>
              <a:t> as a reference to the thread function.</a:t>
            </a:r>
          </a:p>
          <a:p>
            <a:pPr marL="1143000" lvl="2" indent="-228600" algn="l">
              <a:buFont typeface="Arial" panose="020B0604020202020204" pitchFamily="34" charset="0"/>
              <a:buChar char="•"/>
            </a:pPr>
            <a:r>
              <a:rPr lang="en-US" sz="1400" b="0" i="0" dirty="0">
                <a:solidFill>
                  <a:srgbClr val="0D0D0D"/>
                </a:solidFill>
                <a:effectLst/>
                <a:highlight>
                  <a:srgbClr val="FFFFFF"/>
                </a:highlight>
                <a:latin typeface="Söhne"/>
              </a:rPr>
              <a:t>Calls </a:t>
            </a:r>
            <a:r>
              <a:rPr lang="en-US" sz="1400" b="0" i="0" dirty="0" err="1">
                <a:solidFill>
                  <a:srgbClr val="0D0D0D"/>
                </a:solidFill>
                <a:effectLst/>
                <a:highlight>
                  <a:srgbClr val="FFFFFF"/>
                </a:highlight>
                <a:latin typeface="Söhne"/>
              </a:rPr>
              <a:t>t.join</a:t>
            </a:r>
            <a:r>
              <a:rPr lang="en-US" sz="1400" b="0" i="0" dirty="0">
                <a:solidFill>
                  <a:srgbClr val="0D0D0D"/>
                </a:solidFill>
                <a:effectLst/>
                <a:highlight>
                  <a:srgbClr val="FFFFFF"/>
                </a:highlight>
                <a:latin typeface="Söhne"/>
              </a:rPr>
              <a:t>() to ensure the main thread waits for t to complete before continuing, ensuring </a:t>
            </a:r>
            <a:r>
              <a:rPr lang="en-US" sz="1400" b="0" i="0" dirty="0" err="1">
                <a:solidFill>
                  <a:srgbClr val="0D0D0D"/>
                </a:solidFill>
                <a:effectLst/>
                <a:highlight>
                  <a:srgbClr val="FFFFFF"/>
                </a:highlight>
                <a:latin typeface="Söhne"/>
              </a:rPr>
              <a:t>i</a:t>
            </a:r>
            <a:r>
              <a:rPr lang="en-US" sz="1400" b="0" i="0" dirty="0">
                <a:solidFill>
                  <a:srgbClr val="0D0D0D"/>
                </a:solidFill>
                <a:effectLst/>
                <a:highlight>
                  <a:srgbClr val="FFFFFF"/>
                </a:highlight>
                <a:latin typeface="Söhne"/>
              </a:rPr>
              <a:t> is correctly modified before it's printed.</a:t>
            </a:r>
          </a:p>
          <a:p>
            <a:pPr marL="1143000" lvl="2" indent="-228600" algn="l">
              <a:buFont typeface="Arial" panose="020B0604020202020204" pitchFamily="34" charset="0"/>
              <a:buChar char="•"/>
            </a:pPr>
            <a:r>
              <a:rPr lang="en-US" sz="1400" b="0" i="0" dirty="0">
                <a:solidFill>
                  <a:srgbClr val="0D0D0D"/>
                </a:solidFill>
                <a:effectLst/>
                <a:highlight>
                  <a:srgbClr val="FFFFFF"/>
                </a:highlight>
                <a:latin typeface="Söhne"/>
              </a:rPr>
              <a:t>Outputs the modified value of </a:t>
            </a:r>
            <a:r>
              <a:rPr lang="en-US" sz="1400" b="0" i="0" dirty="0" err="1">
                <a:solidFill>
                  <a:srgbClr val="0D0D0D"/>
                </a:solidFill>
                <a:effectLst/>
                <a:highlight>
                  <a:srgbClr val="FFFFFF"/>
                </a:highlight>
                <a:latin typeface="Söhne"/>
              </a:rPr>
              <a:t>i</a:t>
            </a:r>
            <a:r>
              <a:rPr lang="en-US" sz="1400" b="0" i="0" dirty="0">
                <a:solidFill>
                  <a:srgbClr val="0D0D0D"/>
                </a:solidFill>
                <a:effectLst/>
                <a:highlight>
                  <a:srgbClr val="FFFFFF"/>
                </a:highlight>
                <a:latin typeface="Söhne"/>
              </a:rPr>
              <a:t> (which will be 124), demonstrating the thread's impact on the shared variable.</a:t>
            </a:r>
          </a:p>
        </p:txBody>
      </p:sp>
      <p:pic>
        <p:nvPicPr>
          <p:cNvPr id="3" name="Picture 2">
            <a:extLst>
              <a:ext uri="{FF2B5EF4-FFF2-40B4-BE49-F238E27FC236}">
                <a16:creationId xmlns:a16="http://schemas.microsoft.com/office/drawing/2014/main" id="{AAB8EB98-59FD-DB87-F8A4-D9154EDCB6D1}"/>
              </a:ext>
            </a:extLst>
          </p:cNvPr>
          <p:cNvPicPr>
            <a:picLocks noChangeAspect="1"/>
          </p:cNvPicPr>
          <p:nvPr/>
        </p:nvPicPr>
        <p:blipFill>
          <a:blip r:embed="rId2"/>
          <a:stretch>
            <a:fillRect/>
          </a:stretch>
        </p:blipFill>
        <p:spPr>
          <a:xfrm>
            <a:off x="6711214" y="1913947"/>
            <a:ext cx="5480786" cy="3030105"/>
          </a:xfrm>
          <a:prstGeom prst="rect">
            <a:avLst/>
          </a:prstGeom>
        </p:spPr>
      </p:pic>
      <p:sp>
        <p:nvSpPr>
          <p:cNvPr id="5" name="Footer Placeholder 3">
            <a:extLst>
              <a:ext uri="{FF2B5EF4-FFF2-40B4-BE49-F238E27FC236}">
                <a16:creationId xmlns:a16="http://schemas.microsoft.com/office/drawing/2014/main" id="{05272100-0626-2F86-9FB8-31B039AF5D68}"/>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1367705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03AFBE-83E3-C5D5-2A2B-1ACEB305A93F}"/>
              </a:ext>
            </a:extLst>
          </p:cNvPr>
          <p:cNvSpPr>
            <a:spLocks noGrp="1"/>
          </p:cNvSpPr>
          <p:nvPr>
            <p:ph type="title"/>
          </p:nvPr>
        </p:nvSpPr>
        <p:spPr>
          <a:xfrm>
            <a:off x="317500" y="225425"/>
            <a:ext cx="10515600" cy="869154"/>
          </a:xfrm>
        </p:spPr>
        <p:txBody>
          <a:bodyPr>
            <a:normAutofit/>
          </a:bodyPr>
          <a:lstStyle/>
          <a:p>
            <a:r>
              <a:rPr lang="da-DK" sz="2800" dirty="0">
                <a:highlight>
                  <a:srgbClr val="1A3B49"/>
                </a:highlight>
              </a:rPr>
              <a:t>2.9 - </a:t>
            </a:r>
            <a:r>
              <a:rPr lang="en-US" sz="2800" kern="0" dirty="0">
                <a:effectLst/>
                <a:highlight>
                  <a:srgbClr val="1A3B49"/>
                </a:highlight>
              </a:rPr>
              <a:t>Context switching nuances</a:t>
            </a:r>
            <a:endParaRPr lang="da-DK" sz="2800" dirty="0">
              <a:highlight>
                <a:srgbClr val="1A3B49"/>
              </a:highlight>
            </a:endParaRPr>
          </a:p>
        </p:txBody>
      </p:sp>
      <p:graphicFrame>
        <p:nvGraphicFramePr>
          <p:cNvPr id="6" name="Content Placeholder 1">
            <a:extLst>
              <a:ext uri="{FF2B5EF4-FFF2-40B4-BE49-F238E27FC236}">
                <a16:creationId xmlns:a16="http://schemas.microsoft.com/office/drawing/2014/main" id="{84914FB0-C5B0-1723-B353-D828DA218214}"/>
              </a:ext>
            </a:extLst>
          </p:cNvPr>
          <p:cNvGraphicFramePr>
            <a:graphicFrameLocks noGrp="1"/>
          </p:cNvGraphicFramePr>
          <p:nvPr>
            <p:ph idx="1"/>
            <p:extLst>
              <p:ext uri="{D42A27DB-BD31-4B8C-83A1-F6EECF244321}">
                <p14:modId xmlns:p14="http://schemas.microsoft.com/office/powerpoint/2010/main" val="1540599859"/>
              </p:ext>
            </p:extLst>
          </p:nvPr>
        </p:nvGraphicFramePr>
        <p:xfrm>
          <a:off x="269668" y="1253330"/>
          <a:ext cx="11579432" cy="49442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3">
            <a:extLst>
              <a:ext uri="{FF2B5EF4-FFF2-40B4-BE49-F238E27FC236}">
                <a16:creationId xmlns:a16="http://schemas.microsoft.com/office/drawing/2014/main" id="{5C733383-3914-C93A-93B0-6316C5096F9D}"/>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5552419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D240E2-9E2B-F8F3-7A74-72504CD4A3B6}"/>
              </a:ext>
            </a:extLst>
          </p:cNvPr>
          <p:cNvSpPr>
            <a:spLocks noGrp="1"/>
          </p:cNvSpPr>
          <p:nvPr>
            <p:ph type="title"/>
          </p:nvPr>
        </p:nvSpPr>
        <p:spPr/>
        <p:txBody>
          <a:bodyPr/>
          <a:lstStyle/>
          <a:p>
            <a:r>
              <a:rPr lang="da-DK" sz="3200" dirty="0"/>
              <a:t>2.10 - </a:t>
            </a:r>
            <a:r>
              <a:rPr lang="en-US" sz="3200" kern="0" dirty="0">
                <a:effectLst/>
                <a:latin typeface="Segoe UI" panose="020B0502040204020203" pitchFamily="34" charset="0"/>
                <a:ea typeface="Times New Roman" panose="02020603050405020304" pitchFamily="18" charset="0"/>
              </a:rPr>
              <a:t>Thread State and Context Switching</a:t>
            </a:r>
            <a:r>
              <a:rPr lang="en-US" sz="3200" dirty="0">
                <a:effectLst/>
              </a:rPr>
              <a:t> </a:t>
            </a:r>
            <a:endParaRPr lang="da-DK" sz="3200" dirty="0"/>
          </a:p>
        </p:txBody>
      </p:sp>
      <p:pic>
        <p:nvPicPr>
          <p:cNvPr id="28674" name="Picture 2" descr="The paragraph that precedes this figure describes the content of the figure.">
            <a:extLst>
              <a:ext uri="{FF2B5EF4-FFF2-40B4-BE49-F238E27FC236}">
                <a16:creationId xmlns:a16="http://schemas.microsoft.com/office/drawing/2014/main" id="{9E42B067-34BB-2FA7-6B58-6C1C89ABA4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094" y="1356013"/>
            <a:ext cx="5232400" cy="3924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2942019-48D7-040F-E27E-8A52430AE356}"/>
              </a:ext>
            </a:extLst>
          </p:cNvPr>
          <p:cNvSpPr txBox="1"/>
          <p:nvPr/>
        </p:nvSpPr>
        <p:spPr>
          <a:xfrm>
            <a:off x="317500" y="1356013"/>
            <a:ext cx="6096000" cy="3970318"/>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Thread state consists of all the information needed to resume a thread's execution, which includes program counter, registers, and stack pointer.</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During a context switch, the state of the current thread (Thread t0) is saved into its Thread-Control Block (TCB) to allow the thread to be resumed later.</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The virtual processor then restores the state of the next thread (Thread t1) from its TCB, effectively switching execution to that thread.</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The switch occurs over time, as illustrated by the timeline, with the system alternating between saving and restoring states for various threads.</a:t>
            </a:r>
          </a:p>
          <a:p>
            <a:pPr marL="285750" indent="-285750" algn="l">
              <a:buFont typeface="Arial" panose="020B0604020202020204" pitchFamily="34" charset="0"/>
              <a:buChar char="•"/>
            </a:pPr>
            <a:r>
              <a:rPr lang="en-US" b="0" i="0" dirty="0">
                <a:solidFill>
                  <a:srgbClr val="0D0D0D"/>
                </a:solidFill>
                <a:effectLst/>
                <a:highlight>
                  <a:srgbClr val="FFFFFF"/>
                </a:highlight>
                <a:latin typeface="Söhne"/>
              </a:rPr>
              <a:t>Efficient context switching is vital for the responsiveness and multitasking ability of an operating system.</a:t>
            </a:r>
          </a:p>
        </p:txBody>
      </p:sp>
      <p:sp>
        <p:nvSpPr>
          <p:cNvPr id="7" name="Footer Placeholder 3">
            <a:extLst>
              <a:ext uri="{FF2B5EF4-FFF2-40B4-BE49-F238E27FC236}">
                <a16:creationId xmlns:a16="http://schemas.microsoft.com/office/drawing/2014/main" id="{67B4B6F7-2B84-ABAE-FA75-EF595F3FCFE1}"/>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4121917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8E6D14-2EE4-00BB-7725-7D4BDD785425}"/>
              </a:ext>
            </a:extLst>
          </p:cNvPr>
          <p:cNvSpPr>
            <a:spLocks noGrp="1"/>
          </p:cNvSpPr>
          <p:nvPr>
            <p:ph type="title"/>
          </p:nvPr>
        </p:nvSpPr>
        <p:spPr>
          <a:xfrm>
            <a:off x="317500" y="225425"/>
            <a:ext cx="10515600" cy="625475"/>
          </a:xfrm>
        </p:spPr>
        <p:txBody>
          <a:bodyPr>
            <a:normAutofit/>
          </a:bodyPr>
          <a:lstStyle/>
          <a:p>
            <a:r>
              <a:rPr lang="da-DK" sz="1800" dirty="0">
                <a:highlight>
                  <a:srgbClr val="1A3B49"/>
                </a:highlight>
              </a:rPr>
              <a:t>2.11 - </a:t>
            </a:r>
            <a:r>
              <a:rPr lang="en-US" sz="1800" kern="0" dirty="0">
                <a:effectLst/>
                <a:highlight>
                  <a:srgbClr val="1A3B49"/>
                </a:highlight>
              </a:rPr>
              <a:t>Components of thread state</a:t>
            </a:r>
            <a:br>
              <a:rPr lang="en-US" sz="1800" kern="100" dirty="0">
                <a:effectLst/>
                <a:highlight>
                  <a:srgbClr val="1A3B49"/>
                </a:highlight>
              </a:rPr>
            </a:br>
            <a:endParaRPr lang="da-DK" sz="1800" dirty="0">
              <a:highlight>
                <a:srgbClr val="1A3B49"/>
              </a:highlight>
            </a:endParaRPr>
          </a:p>
        </p:txBody>
      </p:sp>
      <p:graphicFrame>
        <p:nvGraphicFramePr>
          <p:cNvPr id="6" name="Content Placeholder 1">
            <a:extLst>
              <a:ext uri="{FF2B5EF4-FFF2-40B4-BE49-F238E27FC236}">
                <a16:creationId xmlns:a16="http://schemas.microsoft.com/office/drawing/2014/main" id="{2C5EE95D-EE56-A0B1-4EC8-55DFCC242ABE}"/>
              </a:ext>
            </a:extLst>
          </p:cNvPr>
          <p:cNvGraphicFramePr>
            <a:graphicFrameLocks noGrp="1"/>
          </p:cNvGraphicFramePr>
          <p:nvPr>
            <p:ph idx="1"/>
            <p:extLst>
              <p:ext uri="{D42A27DB-BD31-4B8C-83A1-F6EECF244321}">
                <p14:modId xmlns:p14="http://schemas.microsoft.com/office/powerpoint/2010/main" val="2471527832"/>
              </p:ext>
            </p:extLst>
          </p:nvPr>
        </p:nvGraphicFramePr>
        <p:xfrm>
          <a:off x="269668" y="1253330"/>
          <a:ext cx="11579432" cy="49442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3">
            <a:extLst>
              <a:ext uri="{FF2B5EF4-FFF2-40B4-BE49-F238E27FC236}">
                <a16:creationId xmlns:a16="http://schemas.microsoft.com/office/drawing/2014/main" id="{963CCDA5-E092-C988-87E5-43499FE6D96F}"/>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9333967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49C4C-15A1-D01F-DA75-B3642B6A0A14}"/>
              </a:ext>
            </a:extLst>
          </p:cNvPr>
          <p:cNvSpPr>
            <a:spLocks noGrp="1"/>
          </p:cNvSpPr>
          <p:nvPr>
            <p:ph type="title"/>
          </p:nvPr>
        </p:nvSpPr>
        <p:spPr/>
        <p:txBody>
          <a:bodyPr/>
          <a:lstStyle/>
          <a:p>
            <a:r>
              <a:rPr lang="da-DK" dirty="0"/>
              <a:t>2.12 – </a:t>
            </a:r>
            <a:r>
              <a:rPr lang="da-DK" dirty="0" err="1"/>
              <a:t>Pseudo</a:t>
            </a:r>
            <a:r>
              <a:rPr lang="da-DK" dirty="0"/>
              <a:t>-Assembly </a:t>
            </a:r>
            <a:r>
              <a:rPr lang="da-DK" dirty="0" err="1"/>
              <a:t>example</a:t>
            </a:r>
            <a:endParaRPr lang="da-DK" dirty="0"/>
          </a:p>
        </p:txBody>
      </p:sp>
      <p:pic>
        <p:nvPicPr>
          <p:cNvPr id="7" name="Picture 6">
            <a:extLst>
              <a:ext uri="{FF2B5EF4-FFF2-40B4-BE49-F238E27FC236}">
                <a16:creationId xmlns:a16="http://schemas.microsoft.com/office/drawing/2014/main" id="{1E169E3E-37FB-D10A-D6B7-D74EB512A804}"/>
              </a:ext>
            </a:extLst>
          </p:cNvPr>
          <p:cNvPicPr>
            <a:picLocks noChangeAspect="1"/>
          </p:cNvPicPr>
          <p:nvPr/>
        </p:nvPicPr>
        <p:blipFill>
          <a:blip r:embed="rId2"/>
          <a:stretch>
            <a:fillRect/>
          </a:stretch>
        </p:blipFill>
        <p:spPr>
          <a:xfrm>
            <a:off x="7570932" y="961736"/>
            <a:ext cx="3400716" cy="5309177"/>
          </a:xfrm>
          <a:prstGeom prst="rect">
            <a:avLst/>
          </a:prstGeom>
        </p:spPr>
      </p:pic>
      <p:sp>
        <p:nvSpPr>
          <p:cNvPr id="9" name="TextBox 8">
            <a:extLst>
              <a:ext uri="{FF2B5EF4-FFF2-40B4-BE49-F238E27FC236}">
                <a16:creationId xmlns:a16="http://schemas.microsoft.com/office/drawing/2014/main" id="{F3062B9C-E41E-A358-16D6-BA539E6BB1B5}"/>
              </a:ext>
            </a:extLst>
          </p:cNvPr>
          <p:cNvSpPr txBox="1"/>
          <p:nvPr/>
        </p:nvSpPr>
        <p:spPr>
          <a:xfrm>
            <a:off x="877960" y="1674674"/>
            <a:ext cx="6096000" cy="2585323"/>
          </a:xfrm>
          <a:prstGeom prst="rect">
            <a:avLst/>
          </a:prstGeom>
          <a:noFill/>
        </p:spPr>
        <p:txBody>
          <a:bodyPr wrap="square">
            <a:spAutoFit/>
          </a:bodyPr>
          <a:lstStyle/>
          <a:p>
            <a:r>
              <a:rPr lang="en-US" b="0" i="0" dirty="0">
                <a:solidFill>
                  <a:srgbClr val="0D0D0D"/>
                </a:solidFill>
                <a:effectLst/>
                <a:highlight>
                  <a:srgbClr val="FFFFFF"/>
                </a:highlight>
                <a:latin typeface="Söhne"/>
              </a:rPr>
              <a:t>In this example</a:t>
            </a:r>
            <a:endParaRPr lang="en-US" dirty="0">
              <a:solidFill>
                <a:srgbClr val="0D0D0D"/>
              </a:solidFill>
              <a:highlight>
                <a:srgbClr val="FFFFFF"/>
              </a:highlight>
              <a:latin typeface="Söhne"/>
            </a:endParaRPr>
          </a:p>
          <a:p>
            <a:pPr marL="285750" indent="-285750">
              <a:buFont typeface="Arial" panose="020B0604020202020204" pitchFamily="34" charset="0"/>
              <a:buChar char="•"/>
            </a:pPr>
            <a:r>
              <a:rPr lang="en-US" b="0" i="0" dirty="0">
                <a:solidFill>
                  <a:srgbClr val="0D0D0D"/>
                </a:solidFill>
                <a:effectLst/>
                <a:highlight>
                  <a:srgbClr val="FFFFFF"/>
                </a:highlight>
                <a:latin typeface="Söhne"/>
              </a:rPr>
              <a:t> </a:t>
            </a:r>
            <a:r>
              <a:rPr lang="en-US" dirty="0"/>
              <a:t>DW</a:t>
            </a:r>
            <a:r>
              <a:rPr lang="en-US" b="0" i="0" dirty="0">
                <a:solidFill>
                  <a:srgbClr val="0D0D0D"/>
                </a:solidFill>
                <a:effectLst/>
                <a:highlight>
                  <a:srgbClr val="FFFFFF"/>
                </a:highlight>
                <a:latin typeface="Söhne"/>
              </a:rPr>
              <a:t> directive defines a word-sized variable</a:t>
            </a:r>
            <a:endParaRPr lang="en-US" dirty="0">
              <a:solidFill>
                <a:srgbClr val="0D0D0D"/>
              </a:solidFill>
              <a:highlight>
                <a:srgbClr val="FFFFFF"/>
              </a:highlight>
              <a:latin typeface="Söhne"/>
            </a:endParaRPr>
          </a:p>
          <a:p>
            <a:pPr marL="285750" indent="-285750">
              <a:buFont typeface="Arial" panose="020B0604020202020204" pitchFamily="34" charset="0"/>
              <a:buChar char="•"/>
            </a:pPr>
            <a:r>
              <a:rPr lang="en-US" dirty="0"/>
              <a:t>LOAD</a:t>
            </a:r>
            <a:r>
              <a:rPr lang="en-US" b="0" i="0" dirty="0">
                <a:solidFill>
                  <a:srgbClr val="0D0D0D"/>
                </a:solidFill>
                <a:effectLst/>
                <a:highlight>
                  <a:srgbClr val="FFFFFF"/>
                </a:highlight>
                <a:latin typeface="Söhne"/>
              </a:rPr>
              <a:t> mimics an instruction that loads a value from memory into a register</a:t>
            </a:r>
            <a:endParaRPr lang="en-US" dirty="0">
              <a:solidFill>
                <a:srgbClr val="0D0D0D"/>
              </a:solidFill>
              <a:highlight>
                <a:srgbClr val="FFFFFF"/>
              </a:highlight>
              <a:latin typeface="Söhne"/>
            </a:endParaRPr>
          </a:p>
          <a:p>
            <a:pPr marL="285750" indent="-285750">
              <a:buFont typeface="Arial" panose="020B0604020202020204" pitchFamily="34" charset="0"/>
              <a:buChar char="•"/>
            </a:pPr>
            <a:r>
              <a:rPr lang="en-US" dirty="0"/>
              <a:t>STORE</a:t>
            </a:r>
            <a:r>
              <a:rPr lang="en-US" b="0" i="0" dirty="0">
                <a:solidFill>
                  <a:srgbClr val="0D0D0D"/>
                </a:solidFill>
                <a:effectLst/>
                <a:highlight>
                  <a:srgbClr val="FFFFFF"/>
                </a:highlight>
                <a:latin typeface="Söhne"/>
              </a:rPr>
              <a:t> mimics an instruction that stores a value from a register to memory. </a:t>
            </a:r>
          </a:p>
          <a:p>
            <a:pPr marL="285750" indent="-285750">
              <a:buFont typeface="Arial" panose="020B0604020202020204" pitchFamily="34" charset="0"/>
              <a:buChar char="•"/>
            </a:pPr>
            <a:r>
              <a:rPr lang="en-US" b="0" i="0" dirty="0">
                <a:solidFill>
                  <a:srgbClr val="0D0D0D"/>
                </a:solidFill>
                <a:effectLst/>
                <a:highlight>
                  <a:srgbClr val="FFFFFF"/>
                </a:highlight>
                <a:latin typeface="Söhne"/>
              </a:rPr>
              <a:t>The </a:t>
            </a:r>
            <a:r>
              <a:rPr lang="en-US" dirty="0"/>
              <a:t>R1</a:t>
            </a:r>
            <a:r>
              <a:rPr lang="en-US" b="0" i="0" dirty="0">
                <a:solidFill>
                  <a:srgbClr val="0D0D0D"/>
                </a:solidFill>
                <a:effectLst/>
                <a:highlight>
                  <a:srgbClr val="FFFFFF"/>
                </a:highlight>
                <a:latin typeface="Söhne"/>
              </a:rPr>
              <a:t> and </a:t>
            </a:r>
            <a:r>
              <a:rPr lang="en-US" dirty="0"/>
              <a:t>R2</a:t>
            </a:r>
            <a:r>
              <a:rPr lang="en-US" b="0" i="0" dirty="0">
                <a:solidFill>
                  <a:srgbClr val="0D0D0D"/>
                </a:solidFill>
                <a:effectLst/>
                <a:highlight>
                  <a:srgbClr val="FFFFFF"/>
                </a:highlight>
                <a:latin typeface="Söhne"/>
              </a:rPr>
              <a:t> registers are just examples; in a real CPU, the register names would be specific to the CPU architecture (like </a:t>
            </a:r>
            <a:r>
              <a:rPr lang="en-US" dirty="0"/>
              <a:t>EAX</a:t>
            </a:r>
            <a:r>
              <a:rPr lang="en-US" b="0" i="0" dirty="0">
                <a:solidFill>
                  <a:srgbClr val="0D0D0D"/>
                </a:solidFill>
                <a:effectLst/>
                <a:highlight>
                  <a:srgbClr val="FFFFFF"/>
                </a:highlight>
                <a:latin typeface="Söhne"/>
              </a:rPr>
              <a:t>, </a:t>
            </a:r>
            <a:r>
              <a:rPr lang="en-US" dirty="0"/>
              <a:t>EBX</a:t>
            </a:r>
            <a:r>
              <a:rPr lang="en-US" b="0" i="0" dirty="0">
                <a:solidFill>
                  <a:srgbClr val="0D0D0D"/>
                </a:solidFill>
                <a:effectLst/>
                <a:highlight>
                  <a:srgbClr val="FFFFFF"/>
                </a:highlight>
                <a:latin typeface="Söhne"/>
              </a:rPr>
              <a:t> for x86)</a:t>
            </a:r>
            <a:endParaRPr lang="da-DK" dirty="0"/>
          </a:p>
        </p:txBody>
      </p:sp>
      <p:sp>
        <p:nvSpPr>
          <p:cNvPr id="12" name="Footer Placeholder 3">
            <a:extLst>
              <a:ext uri="{FF2B5EF4-FFF2-40B4-BE49-F238E27FC236}">
                <a16:creationId xmlns:a16="http://schemas.microsoft.com/office/drawing/2014/main" id="{510CF8ED-B87A-7B16-28C7-9FFB9DAFD1A2}"/>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2935774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9F7757-1FFB-1BD7-1923-8FCC15FB104A}"/>
              </a:ext>
            </a:extLst>
          </p:cNvPr>
          <p:cNvSpPr>
            <a:spLocks noGrp="1"/>
          </p:cNvSpPr>
          <p:nvPr>
            <p:ph type="title"/>
          </p:nvPr>
        </p:nvSpPr>
        <p:spPr/>
        <p:txBody>
          <a:bodyPr/>
          <a:lstStyle/>
          <a:p>
            <a:r>
              <a:rPr lang="da-DK" sz="3200" dirty="0">
                <a:highlight>
                  <a:srgbClr val="1A3B49"/>
                </a:highlight>
              </a:rPr>
              <a:t>2.13 - </a:t>
            </a:r>
            <a:r>
              <a:rPr lang="en-US" sz="3200" kern="0" dirty="0">
                <a:effectLst/>
                <a:highlight>
                  <a:srgbClr val="1A3B49"/>
                </a:highlight>
                <a:latin typeface="Segoe UI" panose="020B0502040204020203" pitchFamily="34" charset="0"/>
                <a:ea typeface="Times New Roman" panose="02020603050405020304" pitchFamily="18" charset="0"/>
                <a:cs typeface="Times New Roman" panose="02020603050405020304" pitchFamily="18" charset="0"/>
              </a:rPr>
              <a:t>Process vs. thread context switching</a:t>
            </a:r>
            <a:br>
              <a:rPr lang="en-US" sz="3200" kern="100" dirty="0">
                <a:effectLst/>
                <a:highlight>
                  <a:srgbClr val="1A3B49"/>
                </a:highlight>
                <a:latin typeface="Aptos" panose="020B0004020202020204" pitchFamily="34" charset="0"/>
                <a:ea typeface="Aptos" panose="020B0004020202020204" pitchFamily="34" charset="0"/>
                <a:cs typeface="Times New Roman" panose="02020603050405020304" pitchFamily="18" charset="0"/>
              </a:rPr>
            </a:br>
            <a:endParaRPr lang="da-DK" sz="3200" dirty="0">
              <a:highlight>
                <a:srgbClr val="1A3B49"/>
              </a:highlight>
            </a:endParaRPr>
          </a:p>
        </p:txBody>
      </p:sp>
      <p:pic>
        <p:nvPicPr>
          <p:cNvPr id="29698" name="Picture 2" descr="Context Switching in OS - Scaler Topics">
            <a:extLst>
              <a:ext uri="{FF2B5EF4-FFF2-40B4-BE49-F238E27FC236}">
                <a16:creationId xmlns:a16="http://schemas.microsoft.com/office/drawing/2014/main" id="{7C408A31-68A6-EF26-5EC6-4119E66716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553"/>
          <a:stretch/>
        </p:blipFill>
        <p:spPr bwMode="auto">
          <a:xfrm>
            <a:off x="5816024" y="1379176"/>
            <a:ext cx="6251286" cy="40996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6C3BDA-351B-46BE-2696-A2DEA9CBC367}"/>
              </a:ext>
            </a:extLst>
          </p:cNvPr>
          <p:cNvSpPr txBox="1"/>
          <p:nvPr/>
        </p:nvSpPr>
        <p:spPr>
          <a:xfrm>
            <a:off x="317500" y="1379176"/>
            <a:ext cx="6096000" cy="4247317"/>
          </a:xfrm>
          <a:prstGeom prst="rect">
            <a:avLst/>
          </a:prstGeom>
          <a:noFill/>
        </p:spPr>
        <p:txBody>
          <a:bodyPr wrap="square">
            <a:spAutoFit/>
          </a:bodyPr>
          <a:lstStyle/>
          <a:p>
            <a:pPr marL="285750" indent="-285750" algn="l">
              <a:buFont typeface="Arial" panose="020B0604020202020204" pitchFamily="34" charset="0"/>
              <a:buChar char="•"/>
            </a:pPr>
            <a:r>
              <a:rPr lang="en-US" b="1" i="0" dirty="0">
                <a:solidFill>
                  <a:srgbClr val="0D0D0D"/>
                </a:solidFill>
                <a:effectLst/>
                <a:highlight>
                  <a:srgbClr val="FFFFFF"/>
                </a:highlight>
                <a:latin typeface="Söhne"/>
              </a:rPr>
              <a:t>Process P1 and P2 Execution</a:t>
            </a:r>
            <a:r>
              <a:rPr lang="en-US" b="0" i="0" dirty="0">
                <a:solidFill>
                  <a:srgbClr val="0D0D0D"/>
                </a:solidFill>
                <a:effectLst/>
                <a:highlight>
                  <a:srgbClr val="FFFFFF"/>
                </a:highlight>
                <a:latin typeface="Söhne"/>
              </a:rPr>
              <a:t>: The diagram illustrates two processes, P1 and P2. Initially, P1 is executing while P2 is idle.</a:t>
            </a:r>
          </a:p>
          <a:p>
            <a:pPr marL="285750" indent="-285750" algn="l">
              <a:buFont typeface="Arial" panose="020B0604020202020204" pitchFamily="34" charset="0"/>
              <a:buChar char="•"/>
            </a:pPr>
            <a:r>
              <a:rPr lang="en-US" b="1" i="0" dirty="0">
                <a:solidFill>
                  <a:srgbClr val="0D0D0D"/>
                </a:solidFill>
                <a:effectLst/>
                <a:highlight>
                  <a:srgbClr val="FFFFFF"/>
                </a:highlight>
                <a:latin typeface="Söhne"/>
              </a:rPr>
              <a:t>CPU Interruption</a:t>
            </a:r>
            <a:r>
              <a:rPr lang="en-US" b="0" i="0" dirty="0">
                <a:solidFill>
                  <a:srgbClr val="0D0D0D"/>
                </a:solidFill>
                <a:effectLst/>
                <a:highlight>
                  <a:srgbClr val="FFFFFF"/>
                </a:highlight>
                <a:latin typeface="Söhne"/>
              </a:rPr>
              <a:t>: An interrupt or system call causes the CPU to stop executing the current process.</a:t>
            </a:r>
          </a:p>
          <a:p>
            <a:pPr marL="285750" indent="-285750" algn="l">
              <a:buFont typeface="Arial" panose="020B0604020202020204" pitchFamily="34" charset="0"/>
              <a:buChar char="•"/>
            </a:pPr>
            <a:r>
              <a:rPr lang="en-US" b="1" i="0" dirty="0">
                <a:solidFill>
                  <a:srgbClr val="0D0D0D"/>
                </a:solidFill>
                <a:effectLst/>
                <a:highlight>
                  <a:srgbClr val="FFFFFF"/>
                </a:highlight>
                <a:latin typeface="Söhne"/>
              </a:rPr>
              <a:t>Save State into PCB1</a:t>
            </a:r>
            <a:r>
              <a:rPr lang="en-US" b="0" i="0" dirty="0">
                <a:solidFill>
                  <a:srgbClr val="0D0D0D"/>
                </a:solidFill>
                <a:effectLst/>
                <a:highlight>
                  <a:srgbClr val="FFFFFF"/>
                </a:highlight>
                <a:latin typeface="Söhne"/>
              </a:rPr>
              <a:t>: The CPU saves the current state of P1 into its Process Control Block (PCB1) before switching.</a:t>
            </a:r>
          </a:p>
          <a:p>
            <a:pPr marL="285750" indent="-285750" algn="l">
              <a:buFont typeface="Arial" panose="020B0604020202020204" pitchFamily="34" charset="0"/>
              <a:buChar char="•"/>
            </a:pPr>
            <a:r>
              <a:rPr lang="en-US" b="1" i="0" dirty="0">
                <a:solidFill>
                  <a:srgbClr val="0D0D0D"/>
                </a:solidFill>
                <a:effectLst/>
                <a:highlight>
                  <a:srgbClr val="FFFFFF"/>
                </a:highlight>
                <a:latin typeface="Söhne"/>
              </a:rPr>
              <a:t>Reload State from PCB2</a:t>
            </a:r>
            <a:r>
              <a:rPr lang="en-US" b="0" i="0" dirty="0">
                <a:solidFill>
                  <a:srgbClr val="0D0D0D"/>
                </a:solidFill>
                <a:effectLst/>
                <a:highlight>
                  <a:srgbClr val="FFFFFF"/>
                </a:highlight>
                <a:latin typeface="Söhne"/>
              </a:rPr>
              <a:t>: To switch to P2, the CPU loads the state from P2's PCB (PCB2) and begins executing P2.</a:t>
            </a:r>
          </a:p>
          <a:p>
            <a:pPr marL="285750" indent="-285750" algn="l">
              <a:buFont typeface="Arial" panose="020B0604020202020204" pitchFamily="34" charset="0"/>
              <a:buChar char="•"/>
            </a:pPr>
            <a:r>
              <a:rPr lang="en-US" b="1" i="0" dirty="0">
                <a:solidFill>
                  <a:srgbClr val="0D0D0D"/>
                </a:solidFill>
                <a:effectLst/>
                <a:highlight>
                  <a:srgbClr val="FFFFFF"/>
                </a:highlight>
                <a:latin typeface="Söhne"/>
              </a:rPr>
              <a:t>P2 Becomes Active</a:t>
            </a:r>
            <a:r>
              <a:rPr lang="en-US" b="0" i="0" dirty="0">
                <a:solidFill>
                  <a:srgbClr val="0D0D0D"/>
                </a:solidFill>
                <a:effectLst/>
                <a:highlight>
                  <a:srgbClr val="FFFFFF"/>
                </a:highlight>
                <a:latin typeface="Söhne"/>
              </a:rPr>
              <a:t>: With the state of P2 loaded, P2 is now executing while P1 becomes idle.</a:t>
            </a:r>
          </a:p>
          <a:p>
            <a:pPr marL="285750" indent="-285750" algn="l">
              <a:buFont typeface="Arial" panose="020B0604020202020204" pitchFamily="34" charset="0"/>
              <a:buChar char="•"/>
            </a:pPr>
            <a:r>
              <a:rPr lang="en-US" b="1" i="0" dirty="0">
                <a:solidFill>
                  <a:srgbClr val="0D0D0D"/>
                </a:solidFill>
                <a:effectLst/>
                <a:highlight>
                  <a:srgbClr val="FFFFFF"/>
                </a:highlight>
                <a:latin typeface="Söhne"/>
              </a:rPr>
              <a:t>Subsequent Switches</a:t>
            </a:r>
            <a:r>
              <a:rPr lang="en-US" b="0" i="0" dirty="0">
                <a:solidFill>
                  <a:srgbClr val="0D0D0D"/>
                </a:solidFill>
                <a:effectLst/>
                <a:highlight>
                  <a:srgbClr val="FFFFFF"/>
                </a:highlight>
                <a:latin typeface="Söhne"/>
              </a:rPr>
              <a:t>: The process repeats as further interrupts or system calls occur, with the CPU saving and reloading states between PCB1 and PCB2 as it alternates between processes.</a:t>
            </a:r>
          </a:p>
        </p:txBody>
      </p:sp>
      <p:sp>
        <p:nvSpPr>
          <p:cNvPr id="7" name="Footer Placeholder 3">
            <a:extLst>
              <a:ext uri="{FF2B5EF4-FFF2-40B4-BE49-F238E27FC236}">
                <a16:creationId xmlns:a16="http://schemas.microsoft.com/office/drawing/2014/main" id="{C88567D6-3CB2-0502-B909-40EE2A6EACAC}"/>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1569287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2DA9C5-2D66-9C59-440E-6B652C97E584}"/>
              </a:ext>
            </a:extLst>
          </p:cNvPr>
          <p:cNvSpPr>
            <a:spLocks noGrp="1"/>
          </p:cNvSpPr>
          <p:nvPr>
            <p:ph type="title"/>
          </p:nvPr>
        </p:nvSpPr>
        <p:spPr/>
        <p:txBody>
          <a:bodyPr/>
          <a:lstStyle/>
          <a:p>
            <a:r>
              <a:rPr lang="da-DK" sz="2000" dirty="0"/>
              <a:t>1. </a:t>
            </a:r>
            <a:r>
              <a:rPr lang="en-US" altLang="en-US" sz="2000" dirty="0"/>
              <a:t>Migration of OS Concepts and Features</a:t>
            </a:r>
            <a:endParaRPr lang="da-DK" sz="2000" dirty="0"/>
          </a:p>
        </p:txBody>
      </p:sp>
      <p:pic>
        <p:nvPicPr>
          <p:cNvPr id="1030" name="Picture 6" descr="Anthony D. Joseph and Ion Stoica - ppt download">
            <a:extLst>
              <a:ext uri="{FF2B5EF4-FFF2-40B4-BE49-F238E27FC236}">
                <a16:creationId xmlns:a16="http://schemas.microsoft.com/office/drawing/2014/main" id="{4F31D5BE-5A4B-E719-2252-81A490D2C2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8" b="5493"/>
          <a:stretch/>
        </p:blipFill>
        <p:spPr bwMode="auto">
          <a:xfrm>
            <a:off x="3068782" y="1288472"/>
            <a:ext cx="6054436" cy="428105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3">
            <a:extLst>
              <a:ext uri="{FF2B5EF4-FFF2-40B4-BE49-F238E27FC236}">
                <a16:creationId xmlns:a16="http://schemas.microsoft.com/office/drawing/2014/main" id="{DA3C7022-C1C3-0143-C11F-77885CE8CD65}"/>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2043267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EC760C-6960-EDDE-D78E-DC27E471D0F3}"/>
              </a:ext>
            </a:extLst>
          </p:cNvPr>
          <p:cNvSpPr>
            <a:spLocks noGrp="1"/>
          </p:cNvSpPr>
          <p:nvPr>
            <p:ph type="title"/>
          </p:nvPr>
        </p:nvSpPr>
        <p:spPr/>
        <p:txBody>
          <a:bodyPr/>
          <a:lstStyle/>
          <a:p>
            <a:r>
              <a:rPr lang="da-DK" dirty="0">
                <a:highlight>
                  <a:srgbClr val="1A3B49"/>
                </a:highlight>
              </a:rPr>
              <a:t>2.14 - </a:t>
            </a:r>
            <a:r>
              <a:rPr lang="en-US" b="0" i="0" dirty="0">
                <a:effectLst/>
                <a:highlight>
                  <a:srgbClr val="1A3B49"/>
                </a:highlight>
                <a:latin typeface="Söhne"/>
              </a:rPr>
              <a:t>Thread Control Blocks (TCBs)</a:t>
            </a:r>
            <a:endParaRPr lang="da-DK" dirty="0">
              <a:highlight>
                <a:srgbClr val="1A3B49"/>
              </a:highlight>
            </a:endParaRPr>
          </a:p>
        </p:txBody>
      </p:sp>
      <p:pic>
        <p:nvPicPr>
          <p:cNvPr id="30724" name="Picture 4" descr="Threads">
            <a:extLst>
              <a:ext uri="{FF2B5EF4-FFF2-40B4-BE49-F238E27FC236}">
                <a16:creationId xmlns:a16="http://schemas.microsoft.com/office/drawing/2014/main" id="{793592F1-F9E9-022B-6286-7A75D07A6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9855" y="1878123"/>
            <a:ext cx="6793345" cy="2853205"/>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3">
            <a:extLst>
              <a:ext uri="{FF2B5EF4-FFF2-40B4-BE49-F238E27FC236}">
                <a16:creationId xmlns:a16="http://schemas.microsoft.com/office/drawing/2014/main" id="{C3A52065-8A7E-1F1A-CAA9-5711A38C717A}"/>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1448390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62CDCC-595A-E26C-B533-AD9F8B48BCAE}"/>
              </a:ext>
            </a:extLst>
          </p:cNvPr>
          <p:cNvSpPr>
            <a:spLocks noGrp="1"/>
          </p:cNvSpPr>
          <p:nvPr>
            <p:ph type="title"/>
          </p:nvPr>
        </p:nvSpPr>
        <p:spPr/>
        <p:txBody>
          <a:bodyPr/>
          <a:lstStyle/>
          <a:p>
            <a:r>
              <a:rPr lang="da-DK" dirty="0">
                <a:highlight>
                  <a:srgbClr val="1A3B49"/>
                </a:highlight>
              </a:rPr>
              <a:t>2.15 - </a:t>
            </a:r>
            <a:r>
              <a:rPr lang="en-US" b="0" i="0" dirty="0">
                <a:effectLst/>
                <a:highlight>
                  <a:srgbClr val="1A3B49"/>
                </a:highlight>
                <a:latin typeface="Söhne"/>
              </a:rPr>
              <a:t>Introduction to TCBs</a:t>
            </a:r>
            <a:endParaRPr lang="da-DK" dirty="0">
              <a:highlight>
                <a:srgbClr val="1A3B49"/>
              </a:highlight>
            </a:endParaRPr>
          </a:p>
        </p:txBody>
      </p:sp>
      <p:pic>
        <p:nvPicPr>
          <p:cNvPr id="5" name="Picture 2" descr="Thread Control Block in Operating System - GeeksforGeeks">
            <a:extLst>
              <a:ext uri="{FF2B5EF4-FFF2-40B4-BE49-F238E27FC236}">
                <a16:creationId xmlns:a16="http://schemas.microsoft.com/office/drawing/2014/main" id="{6EEFAD62-6072-F303-B824-DD42B3897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3368" y="1594779"/>
            <a:ext cx="5532341" cy="36684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E0F002-9251-E29E-7D53-E01625ED5696}"/>
              </a:ext>
            </a:extLst>
          </p:cNvPr>
          <p:cNvSpPr txBox="1"/>
          <p:nvPr/>
        </p:nvSpPr>
        <p:spPr>
          <a:xfrm>
            <a:off x="226291" y="1471595"/>
            <a:ext cx="6096000" cy="4247317"/>
          </a:xfrm>
          <a:prstGeom prst="rect">
            <a:avLst/>
          </a:prstGeom>
          <a:noFill/>
        </p:spPr>
        <p:txBody>
          <a:bodyPr wrap="square">
            <a:spAutoFit/>
          </a:bodyPr>
          <a:lstStyle/>
          <a:p>
            <a:pPr algn="l">
              <a:buFont typeface="Arial" panose="020B0604020202020204" pitchFamily="34" charset="0"/>
              <a:buChar char="•"/>
            </a:pPr>
            <a:r>
              <a:rPr lang="en-US" b="1" i="0" dirty="0">
                <a:solidFill>
                  <a:srgbClr val="0D0D0D"/>
                </a:solidFill>
                <a:effectLst/>
                <a:highlight>
                  <a:srgbClr val="FFFFFF"/>
                </a:highlight>
                <a:latin typeface="Söhne"/>
              </a:rPr>
              <a:t>Thread ID</a:t>
            </a:r>
            <a:r>
              <a:rPr lang="en-US" b="0" i="0" dirty="0">
                <a:solidFill>
                  <a:srgbClr val="0D0D0D"/>
                </a:solidFill>
                <a:effectLst/>
                <a:highlight>
                  <a:srgbClr val="FFFFFF"/>
                </a:highlight>
                <a:latin typeface="Söhne"/>
              </a:rPr>
              <a:t>: A unique identifier for the thread.</a:t>
            </a:r>
          </a:p>
          <a:p>
            <a:pPr algn="l">
              <a:buFont typeface="Arial" panose="020B0604020202020204" pitchFamily="34" charset="0"/>
              <a:buChar char="•"/>
            </a:pPr>
            <a:r>
              <a:rPr lang="en-US" b="1" i="0" dirty="0">
                <a:solidFill>
                  <a:srgbClr val="0D0D0D"/>
                </a:solidFill>
                <a:effectLst/>
                <a:highlight>
                  <a:srgbClr val="FFFFFF"/>
                </a:highlight>
                <a:latin typeface="Söhne"/>
              </a:rPr>
              <a:t>Thread State</a:t>
            </a:r>
            <a:r>
              <a:rPr lang="en-US" b="0" i="0" dirty="0">
                <a:solidFill>
                  <a:srgbClr val="0D0D0D"/>
                </a:solidFill>
                <a:effectLst/>
                <a:highlight>
                  <a:srgbClr val="FFFFFF"/>
                </a:highlight>
                <a:latin typeface="Söhne"/>
              </a:rPr>
              <a:t>: The current status of the thread (e.g., running, ready, blocked).</a:t>
            </a:r>
          </a:p>
          <a:p>
            <a:pPr algn="l">
              <a:buFont typeface="Arial" panose="020B0604020202020204" pitchFamily="34" charset="0"/>
              <a:buChar char="•"/>
            </a:pPr>
            <a:r>
              <a:rPr lang="en-US" b="1" i="0" dirty="0">
                <a:solidFill>
                  <a:srgbClr val="0D0D0D"/>
                </a:solidFill>
                <a:effectLst/>
                <a:highlight>
                  <a:srgbClr val="FFFFFF"/>
                </a:highlight>
                <a:latin typeface="Söhne"/>
              </a:rPr>
              <a:t>CPU Information</a:t>
            </a:r>
            <a:r>
              <a:rPr lang="en-US"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Program Counter</a:t>
            </a:r>
            <a:r>
              <a:rPr lang="en-US" b="0" i="0" dirty="0">
                <a:solidFill>
                  <a:srgbClr val="0D0D0D"/>
                </a:solidFill>
                <a:effectLst/>
                <a:highlight>
                  <a:srgbClr val="FFFFFF"/>
                </a:highlight>
                <a:latin typeface="Söhne"/>
              </a:rPr>
              <a:t>: Indicates the next instruction to execute.</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Register Contents</a:t>
            </a:r>
            <a:r>
              <a:rPr lang="en-US" b="0" i="0" dirty="0">
                <a:solidFill>
                  <a:srgbClr val="0D0D0D"/>
                </a:solidFill>
                <a:effectLst/>
                <a:highlight>
                  <a:srgbClr val="FFFFFF"/>
                </a:highlight>
                <a:latin typeface="Söhne"/>
              </a:rPr>
              <a:t>: The current values of the CPU registers for this thread.</a:t>
            </a:r>
          </a:p>
          <a:p>
            <a:pPr algn="l">
              <a:buFont typeface="Arial" panose="020B0604020202020204" pitchFamily="34" charset="0"/>
              <a:buChar char="•"/>
            </a:pPr>
            <a:r>
              <a:rPr lang="en-US" b="1" i="0" dirty="0">
                <a:solidFill>
                  <a:srgbClr val="0D0D0D"/>
                </a:solidFill>
                <a:effectLst/>
                <a:highlight>
                  <a:srgbClr val="FFFFFF"/>
                </a:highlight>
                <a:latin typeface="Söhne"/>
              </a:rPr>
              <a:t>Thread Priority</a:t>
            </a:r>
            <a:r>
              <a:rPr lang="en-US" b="0" i="0" dirty="0">
                <a:solidFill>
                  <a:srgbClr val="0D0D0D"/>
                </a:solidFill>
                <a:effectLst/>
                <a:highlight>
                  <a:srgbClr val="FFFFFF"/>
                </a:highlight>
                <a:latin typeface="Söhne"/>
              </a:rPr>
              <a:t>: A value indicating the thread's importance relative to other threads, determining its scheduling.</a:t>
            </a:r>
          </a:p>
          <a:p>
            <a:pPr algn="l">
              <a:buFont typeface="Arial" panose="020B0604020202020204" pitchFamily="34" charset="0"/>
              <a:buChar char="•"/>
            </a:pPr>
            <a:r>
              <a:rPr lang="en-US" b="1" i="0" dirty="0">
                <a:solidFill>
                  <a:srgbClr val="0D0D0D"/>
                </a:solidFill>
                <a:effectLst/>
                <a:highlight>
                  <a:srgbClr val="FFFFFF"/>
                </a:highlight>
                <a:latin typeface="Söhne"/>
              </a:rPr>
              <a:t>Pointer to Process</a:t>
            </a:r>
            <a:r>
              <a:rPr lang="en-US" b="0" i="0" dirty="0">
                <a:solidFill>
                  <a:srgbClr val="0D0D0D"/>
                </a:solidFill>
                <a:effectLst/>
                <a:highlight>
                  <a:srgbClr val="FFFFFF"/>
                </a:highlight>
                <a:latin typeface="Söhne"/>
              </a:rPr>
              <a:t>: A reference to the process that created the thread, linking it to its parent process.</a:t>
            </a:r>
          </a:p>
          <a:p>
            <a:pPr algn="l">
              <a:buFont typeface="Arial" panose="020B0604020202020204" pitchFamily="34" charset="0"/>
              <a:buChar char="•"/>
            </a:pPr>
            <a:r>
              <a:rPr lang="en-US" b="1" i="0" dirty="0">
                <a:solidFill>
                  <a:srgbClr val="0D0D0D"/>
                </a:solidFill>
                <a:effectLst/>
                <a:highlight>
                  <a:srgbClr val="FFFFFF"/>
                </a:highlight>
                <a:latin typeface="Söhne"/>
              </a:rPr>
              <a:t>Pointer(s) to Other Threads</a:t>
            </a:r>
            <a:r>
              <a:rPr lang="en-US" b="0" i="0" dirty="0">
                <a:solidFill>
                  <a:srgbClr val="0D0D0D"/>
                </a:solidFill>
                <a:effectLst/>
                <a:highlight>
                  <a:srgbClr val="FFFFFF"/>
                </a:highlight>
                <a:latin typeface="Söhne"/>
              </a:rPr>
              <a:t>: References to any other threads created by this thread, establishing a hierarchy or network of threads within the same process.</a:t>
            </a:r>
          </a:p>
        </p:txBody>
      </p:sp>
      <p:sp>
        <p:nvSpPr>
          <p:cNvPr id="8" name="Footer Placeholder 3">
            <a:extLst>
              <a:ext uri="{FF2B5EF4-FFF2-40B4-BE49-F238E27FC236}">
                <a16:creationId xmlns:a16="http://schemas.microsoft.com/office/drawing/2014/main" id="{23BFFF1A-A5D6-9202-7557-FD52987175A5}"/>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1726235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0A7F07-F88A-8362-DB4F-C5EF83EB1B69}"/>
              </a:ext>
            </a:extLst>
          </p:cNvPr>
          <p:cNvSpPr>
            <a:spLocks noGrp="1"/>
          </p:cNvSpPr>
          <p:nvPr>
            <p:ph idx="1"/>
          </p:nvPr>
        </p:nvSpPr>
        <p:spPr/>
        <p:txBody>
          <a:bodyPr/>
          <a:lstStyle/>
          <a:p>
            <a:pPr algn="l">
              <a:buFont typeface="Arial" panose="020B0604020202020204" pitchFamily="34" charset="0"/>
              <a:buChar char="•"/>
            </a:pPr>
            <a:r>
              <a:rPr lang="en-US" sz="1800" b="1" i="0" dirty="0">
                <a:solidFill>
                  <a:srgbClr val="0D0D0D"/>
                </a:solidFill>
                <a:effectLst/>
                <a:latin typeface="Söhne"/>
              </a:rPr>
              <a:t>Preserving Execution Context</a:t>
            </a:r>
            <a:r>
              <a:rPr lang="en-US" sz="1800" b="0" i="0" dirty="0">
                <a:solidFill>
                  <a:srgbClr val="0D0D0D"/>
                </a:solidFill>
                <a:effectLst/>
                <a:latin typeface="Söhne"/>
              </a:rPr>
              <a:t>: TCBs hold all the necessary information to preserve the execution context of a thread. When a context switch occurs, the CPU state associated with the thread is saved into its TCB, allowing the thread to resume execution later without loss of information.</a:t>
            </a:r>
          </a:p>
          <a:p>
            <a:pPr algn="l">
              <a:buFont typeface="Arial" panose="020B0604020202020204" pitchFamily="34" charset="0"/>
              <a:buChar char="•"/>
            </a:pPr>
            <a:r>
              <a:rPr lang="en-US" sz="1800" b="1" i="0" dirty="0">
                <a:solidFill>
                  <a:srgbClr val="0D0D0D"/>
                </a:solidFill>
                <a:effectLst/>
                <a:latin typeface="Söhne"/>
              </a:rPr>
              <a:t>Enabling Thread Scheduling</a:t>
            </a:r>
            <a:r>
              <a:rPr lang="en-US" sz="1800" b="0" i="0" dirty="0">
                <a:solidFill>
                  <a:srgbClr val="0D0D0D"/>
                </a:solidFill>
                <a:effectLst/>
                <a:latin typeface="Söhne"/>
              </a:rPr>
              <a:t>: The operating system's scheduler uses the information in the TCB, like thread state and priority, to make decisions about which thread to run next.</a:t>
            </a:r>
          </a:p>
          <a:p>
            <a:pPr algn="l">
              <a:buFont typeface="Arial" panose="020B0604020202020204" pitchFamily="34" charset="0"/>
              <a:buChar char="•"/>
            </a:pPr>
            <a:r>
              <a:rPr lang="en-US" sz="1800" b="1" i="0" dirty="0">
                <a:solidFill>
                  <a:srgbClr val="0D0D0D"/>
                </a:solidFill>
                <a:effectLst/>
                <a:latin typeface="Söhne"/>
              </a:rPr>
              <a:t>Synchronizing Threads</a:t>
            </a:r>
            <a:r>
              <a:rPr lang="en-US" sz="1800" b="0" i="0" dirty="0">
                <a:solidFill>
                  <a:srgbClr val="0D0D0D"/>
                </a:solidFill>
                <a:effectLst/>
                <a:latin typeface="Söhne"/>
              </a:rPr>
              <a:t>: Information in the TCB can be used to manage synchronization between threads, ensuring that resources are shared and accessed correctly.</a:t>
            </a:r>
          </a:p>
          <a:p>
            <a:pPr algn="l">
              <a:buFont typeface="Arial" panose="020B0604020202020204" pitchFamily="34" charset="0"/>
              <a:buChar char="•"/>
            </a:pPr>
            <a:r>
              <a:rPr lang="en-US" sz="1800" b="1" i="0" dirty="0">
                <a:solidFill>
                  <a:srgbClr val="0D0D0D"/>
                </a:solidFill>
                <a:effectLst/>
                <a:latin typeface="Söhne"/>
              </a:rPr>
              <a:t>Tracking Thread Resources</a:t>
            </a:r>
            <a:r>
              <a:rPr lang="en-US" sz="1800" b="0" i="0" dirty="0">
                <a:solidFill>
                  <a:srgbClr val="0D0D0D"/>
                </a:solidFill>
                <a:effectLst/>
                <a:latin typeface="Söhne"/>
              </a:rPr>
              <a:t>: TCBs contain pointers to the resources that threads can access, which include memory locations, files, and other threads.</a:t>
            </a:r>
          </a:p>
          <a:p>
            <a:pPr algn="l">
              <a:buFont typeface="Arial" panose="020B0604020202020204" pitchFamily="34" charset="0"/>
              <a:buChar char="•"/>
            </a:pPr>
            <a:r>
              <a:rPr lang="en-US" sz="1800" b="1" i="0" dirty="0">
                <a:solidFill>
                  <a:srgbClr val="0D0D0D"/>
                </a:solidFill>
                <a:effectLst/>
                <a:latin typeface="Söhne"/>
              </a:rPr>
              <a:t>Facilitating Communication</a:t>
            </a:r>
            <a:r>
              <a:rPr lang="en-US" sz="1800" b="0" i="0" dirty="0">
                <a:solidFill>
                  <a:srgbClr val="0D0D0D"/>
                </a:solidFill>
                <a:effectLst/>
                <a:latin typeface="Söhne"/>
              </a:rPr>
              <a:t>: By storing pointers to other related threads, TCBs facilitate inter-thread communication and coordination.</a:t>
            </a:r>
          </a:p>
          <a:p>
            <a:pPr algn="l">
              <a:buFont typeface="Arial" panose="020B0604020202020204" pitchFamily="34" charset="0"/>
              <a:buChar char="•"/>
            </a:pPr>
            <a:r>
              <a:rPr lang="en-US" sz="1800" b="1" i="0" dirty="0">
                <a:solidFill>
                  <a:srgbClr val="0D0D0D"/>
                </a:solidFill>
                <a:effectLst/>
                <a:latin typeface="Söhne"/>
              </a:rPr>
              <a:t>Error Handling</a:t>
            </a:r>
            <a:r>
              <a:rPr lang="en-US" sz="1800" b="0" i="0" dirty="0">
                <a:solidFill>
                  <a:srgbClr val="0D0D0D"/>
                </a:solidFill>
                <a:effectLst/>
                <a:latin typeface="Söhne"/>
              </a:rPr>
              <a:t>: The TCB may store information about the thread's health, which ca</a:t>
            </a:r>
          </a:p>
          <a:p>
            <a:endParaRPr lang="da-DK" sz="1800" dirty="0"/>
          </a:p>
        </p:txBody>
      </p:sp>
      <p:sp>
        <p:nvSpPr>
          <p:cNvPr id="4" name="Title 3">
            <a:extLst>
              <a:ext uri="{FF2B5EF4-FFF2-40B4-BE49-F238E27FC236}">
                <a16:creationId xmlns:a16="http://schemas.microsoft.com/office/drawing/2014/main" id="{3AA97480-AF74-F69B-A8A7-BE0ABD33CCB4}"/>
              </a:ext>
            </a:extLst>
          </p:cNvPr>
          <p:cNvSpPr>
            <a:spLocks noGrp="1"/>
          </p:cNvSpPr>
          <p:nvPr>
            <p:ph type="title"/>
          </p:nvPr>
        </p:nvSpPr>
        <p:spPr/>
        <p:txBody>
          <a:bodyPr/>
          <a:lstStyle/>
          <a:p>
            <a:r>
              <a:rPr lang="da-DK" dirty="0">
                <a:highlight>
                  <a:srgbClr val="1A3B49"/>
                </a:highlight>
              </a:rPr>
              <a:t>2.16 - </a:t>
            </a:r>
            <a:r>
              <a:rPr lang="en-US" b="0" i="0" dirty="0">
                <a:effectLst/>
                <a:highlight>
                  <a:srgbClr val="1A3B49"/>
                </a:highlight>
                <a:latin typeface="Söhne"/>
              </a:rPr>
              <a:t>Their role in storing thread state</a:t>
            </a:r>
            <a:endParaRPr lang="da-DK" dirty="0">
              <a:highlight>
                <a:srgbClr val="1A3B49"/>
              </a:highlight>
            </a:endParaRPr>
          </a:p>
        </p:txBody>
      </p:sp>
      <p:sp>
        <p:nvSpPr>
          <p:cNvPr id="5" name="Footer Placeholder 3">
            <a:extLst>
              <a:ext uri="{FF2B5EF4-FFF2-40B4-BE49-F238E27FC236}">
                <a16:creationId xmlns:a16="http://schemas.microsoft.com/office/drawing/2014/main" id="{4A8A8085-0FB4-705B-1152-319596B67B81}"/>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899115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B81755-0DAD-D627-75ED-2C8D8EEFB377}"/>
              </a:ext>
            </a:extLst>
          </p:cNvPr>
          <p:cNvSpPr>
            <a:spLocks noGrp="1"/>
          </p:cNvSpPr>
          <p:nvPr>
            <p:ph type="title"/>
          </p:nvPr>
        </p:nvSpPr>
        <p:spPr/>
        <p:txBody>
          <a:bodyPr/>
          <a:lstStyle/>
          <a:p>
            <a:r>
              <a:rPr lang="da-DK" dirty="0">
                <a:highlight>
                  <a:srgbClr val="1A3B49"/>
                </a:highlight>
              </a:rPr>
              <a:t>2.17 - </a:t>
            </a:r>
            <a:r>
              <a:rPr lang="en-US" altLang="en-US" dirty="0"/>
              <a:t>Program</a:t>
            </a:r>
            <a:r>
              <a:rPr lang="en-US" b="0" i="0" dirty="0">
                <a:effectLst/>
                <a:highlight>
                  <a:srgbClr val="1A3B49"/>
                </a:highlight>
                <a:latin typeface="Söhne"/>
              </a:rPr>
              <a:t> Address Space</a:t>
            </a:r>
            <a:endParaRPr lang="da-DK" dirty="0">
              <a:highlight>
                <a:srgbClr val="1A3B49"/>
              </a:highlight>
            </a:endParaRPr>
          </a:p>
        </p:txBody>
      </p:sp>
      <p:grpSp>
        <p:nvGrpSpPr>
          <p:cNvPr id="7" name="Group 2">
            <a:extLst>
              <a:ext uri="{FF2B5EF4-FFF2-40B4-BE49-F238E27FC236}">
                <a16:creationId xmlns:a16="http://schemas.microsoft.com/office/drawing/2014/main" id="{59A86071-46C4-99AD-CCE7-5BCD261FFE42}"/>
              </a:ext>
            </a:extLst>
          </p:cNvPr>
          <p:cNvGrpSpPr>
            <a:grpSpLocks/>
          </p:cNvGrpSpPr>
          <p:nvPr/>
        </p:nvGrpSpPr>
        <p:grpSpPr bwMode="auto">
          <a:xfrm>
            <a:off x="8990301" y="1461655"/>
            <a:ext cx="2646363" cy="4340225"/>
            <a:chOff x="3600" y="576"/>
            <a:chExt cx="1589" cy="2541"/>
          </a:xfrm>
        </p:grpSpPr>
        <p:pic>
          <p:nvPicPr>
            <p:cNvPr id="8" name="Picture 3">
              <a:extLst>
                <a:ext uri="{FF2B5EF4-FFF2-40B4-BE49-F238E27FC236}">
                  <a16:creationId xmlns:a16="http://schemas.microsoft.com/office/drawing/2014/main" id="{76EDFF07-84C1-86D3-753B-65437F71E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092" t="1192" r="27121" b="1192"/>
            <a:stretch>
              <a:fillRect/>
            </a:stretch>
          </p:blipFill>
          <p:spPr bwMode="auto">
            <a:xfrm>
              <a:off x="3600" y="576"/>
              <a:ext cx="1589" cy="2541"/>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4">
              <a:extLst>
                <a:ext uri="{FF2B5EF4-FFF2-40B4-BE49-F238E27FC236}">
                  <a16:creationId xmlns:a16="http://schemas.microsoft.com/office/drawing/2014/main" id="{FC6E3EED-D603-9B77-D3E1-1E635CDADE16}"/>
                </a:ext>
              </a:extLst>
            </p:cNvPr>
            <p:cNvSpPr txBox="1">
              <a:spLocks noChangeArrowheads="1"/>
            </p:cNvSpPr>
            <p:nvPr/>
          </p:nvSpPr>
          <p:spPr bwMode="auto">
            <a:xfrm rot="5400000">
              <a:off x="2788" y="1643"/>
              <a:ext cx="1993" cy="2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200"/>
                <a:t>Program Address Space</a:t>
              </a:r>
            </a:p>
          </p:txBody>
        </p:sp>
      </p:grpSp>
      <p:sp>
        <p:nvSpPr>
          <p:cNvPr id="11" name="TextBox 10">
            <a:extLst>
              <a:ext uri="{FF2B5EF4-FFF2-40B4-BE49-F238E27FC236}">
                <a16:creationId xmlns:a16="http://schemas.microsoft.com/office/drawing/2014/main" id="{F4910B24-E2B8-9D57-D236-1C3AB359150A}"/>
              </a:ext>
            </a:extLst>
          </p:cNvPr>
          <p:cNvSpPr txBox="1"/>
          <p:nvPr/>
        </p:nvSpPr>
        <p:spPr>
          <a:xfrm>
            <a:off x="138545" y="1154152"/>
            <a:ext cx="8569471" cy="5478423"/>
          </a:xfrm>
          <a:prstGeom prst="rect">
            <a:avLst/>
          </a:prstGeom>
          <a:noFill/>
        </p:spPr>
        <p:txBody>
          <a:bodyPr wrap="square">
            <a:spAutoFit/>
          </a:bodyPr>
          <a:lstStyle/>
          <a:p>
            <a:pPr algn="l">
              <a:buFont typeface="+mj-lt"/>
              <a:buAutoNum type="arabicPeriod"/>
            </a:pPr>
            <a:r>
              <a:rPr lang="en-US" sz="1400" b="1" i="0" dirty="0">
                <a:solidFill>
                  <a:srgbClr val="0D0D0D"/>
                </a:solidFill>
                <a:effectLst/>
                <a:highlight>
                  <a:srgbClr val="FFFFFF"/>
                </a:highlight>
                <a:latin typeface="Söhne"/>
              </a:rPr>
              <a:t>Stack</a:t>
            </a:r>
            <a:r>
              <a:rPr lang="en-US" sz="14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400" b="0" i="0" dirty="0">
                <a:solidFill>
                  <a:srgbClr val="0D0D0D"/>
                </a:solidFill>
                <a:effectLst/>
                <a:highlight>
                  <a:srgbClr val="FFFFFF"/>
                </a:highlight>
                <a:latin typeface="Söhne"/>
              </a:rPr>
              <a:t>A region of memory that stores temporary variables created by each function (including the main() function).</a:t>
            </a:r>
          </a:p>
          <a:p>
            <a:pPr marL="742950" lvl="1" indent="-285750" algn="l">
              <a:buFont typeface="Arial" panose="020B0604020202020204" pitchFamily="34" charset="0"/>
              <a:buChar char="•"/>
            </a:pPr>
            <a:r>
              <a:rPr lang="en-US" sz="1400" b="0" i="0" dirty="0">
                <a:solidFill>
                  <a:srgbClr val="0D0D0D"/>
                </a:solidFill>
                <a:effectLst/>
                <a:highlight>
                  <a:srgbClr val="FFFFFF"/>
                </a:highlight>
                <a:latin typeface="Söhne"/>
              </a:rPr>
              <a:t>It operates on a Last-In-First-Out (LIFO) principle, meaning that data most recently added will be the first to be removed.</a:t>
            </a:r>
          </a:p>
          <a:p>
            <a:pPr marL="742950" lvl="1" indent="-285750" algn="l">
              <a:buFont typeface="Arial" panose="020B0604020202020204" pitchFamily="34" charset="0"/>
              <a:buChar char="•"/>
            </a:pPr>
            <a:r>
              <a:rPr lang="en-US" sz="1400" b="0" i="0" dirty="0">
                <a:solidFill>
                  <a:srgbClr val="0D0D0D"/>
                </a:solidFill>
                <a:effectLst/>
                <a:highlight>
                  <a:srgbClr val="FFFFFF"/>
                </a:highlight>
                <a:latin typeface="Söhne"/>
              </a:rPr>
              <a:t>Typically used for variables local to a function, function parameters, return addresses, and for handling function calls and returns.</a:t>
            </a:r>
          </a:p>
          <a:p>
            <a:pPr algn="l">
              <a:buFont typeface="+mj-lt"/>
              <a:buAutoNum type="arabicPeriod"/>
            </a:pPr>
            <a:r>
              <a:rPr lang="en-US" sz="1400" b="1" i="0" dirty="0">
                <a:solidFill>
                  <a:srgbClr val="0D0D0D"/>
                </a:solidFill>
                <a:effectLst/>
                <a:highlight>
                  <a:srgbClr val="FFFFFF"/>
                </a:highlight>
                <a:latin typeface="Söhne"/>
              </a:rPr>
              <a:t>Data</a:t>
            </a:r>
            <a:r>
              <a:rPr lang="en-US" sz="1400" b="0" i="0" dirty="0">
                <a:solidFill>
                  <a:srgbClr val="0D0D0D"/>
                </a:solidFill>
                <a:effectLst/>
                <a:highlight>
                  <a:srgbClr val="FFFFFF"/>
                </a:highlight>
                <a:latin typeface="Söhne"/>
              </a:rPr>
              <a:t> (Data Segment):</a:t>
            </a:r>
          </a:p>
          <a:p>
            <a:pPr marL="742950" lvl="1" indent="-285750" algn="l">
              <a:buFont typeface="Arial" panose="020B0604020202020204" pitchFamily="34" charset="0"/>
              <a:buChar char="•"/>
            </a:pPr>
            <a:r>
              <a:rPr lang="en-US" sz="1400" b="0" i="0" dirty="0">
                <a:solidFill>
                  <a:srgbClr val="0D0D0D"/>
                </a:solidFill>
                <a:effectLst/>
                <a:highlight>
                  <a:srgbClr val="FFFFFF"/>
                </a:highlight>
                <a:latin typeface="Söhne"/>
              </a:rPr>
              <a:t>This memory segment contains the global and static variables that are initialized by the programmer.</a:t>
            </a:r>
          </a:p>
          <a:p>
            <a:pPr marL="742950" lvl="1" indent="-285750" algn="l">
              <a:buFont typeface="Arial" panose="020B0604020202020204" pitchFamily="34" charset="0"/>
              <a:buChar char="•"/>
            </a:pPr>
            <a:r>
              <a:rPr lang="en-US" sz="1400" b="0" i="0" dirty="0">
                <a:solidFill>
                  <a:srgbClr val="0D0D0D"/>
                </a:solidFill>
                <a:effectLst/>
                <a:highlight>
                  <a:srgbClr val="FFFFFF"/>
                </a:highlight>
                <a:latin typeface="Söhne"/>
              </a:rPr>
              <a:t>Unlike the stack, the data segment is not managed by the LIFO principle, and the size is determined at compile-time.</a:t>
            </a:r>
          </a:p>
          <a:p>
            <a:pPr marL="742950" lvl="1" indent="-285750" algn="l">
              <a:buFont typeface="Arial" panose="020B0604020202020204" pitchFamily="34" charset="0"/>
              <a:buChar char="•"/>
            </a:pPr>
            <a:r>
              <a:rPr lang="en-US" sz="1400" b="0" i="0" dirty="0">
                <a:solidFill>
                  <a:srgbClr val="0D0D0D"/>
                </a:solidFill>
                <a:effectLst/>
                <a:highlight>
                  <a:srgbClr val="FFFFFF"/>
                </a:highlight>
                <a:latin typeface="Söhne"/>
              </a:rPr>
              <a:t>It is divided into initialized data and uninitialized data (often called the BSS segment).</a:t>
            </a:r>
          </a:p>
          <a:p>
            <a:pPr algn="l">
              <a:buFont typeface="+mj-lt"/>
              <a:buAutoNum type="arabicPeriod"/>
            </a:pPr>
            <a:r>
              <a:rPr lang="en-US" sz="1400" b="1" i="0" dirty="0">
                <a:solidFill>
                  <a:srgbClr val="0D0D0D"/>
                </a:solidFill>
                <a:effectLst/>
                <a:highlight>
                  <a:srgbClr val="FFFFFF"/>
                </a:highlight>
                <a:latin typeface="Söhne"/>
              </a:rPr>
              <a:t>Text</a:t>
            </a:r>
            <a:r>
              <a:rPr lang="en-US" sz="1400" b="0" i="0" dirty="0">
                <a:solidFill>
                  <a:srgbClr val="0D0D0D"/>
                </a:solidFill>
                <a:effectLst/>
                <a:highlight>
                  <a:srgbClr val="FFFFFF"/>
                </a:highlight>
                <a:latin typeface="Söhne"/>
              </a:rPr>
              <a:t> (Text Segment or Code Segment):</a:t>
            </a:r>
          </a:p>
          <a:p>
            <a:pPr marL="742950" lvl="1" indent="-285750" algn="l">
              <a:buFont typeface="Arial" panose="020B0604020202020204" pitchFamily="34" charset="0"/>
              <a:buChar char="•"/>
            </a:pPr>
            <a:r>
              <a:rPr lang="en-US" sz="1400" b="0" i="0" dirty="0">
                <a:solidFill>
                  <a:srgbClr val="0D0D0D"/>
                </a:solidFill>
                <a:effectLst/>
                <a:highlight>
                  <a:srgbClr val="FFFFFF"/>
                </a:highlight>
                <a:latin typeface="Söhne"/>
              </a:rPr>
              <a:t>The text segment is a portion of memory that contains the executable instructions of a program.</a:t>
            </a:r>
          </a:p>
          <a:p>
            <a:pPr marL="742950" lvl="1" indent="-285750" algn="l">
              <a:buFont typeface="Arial" panose="020B0604020202020204" pitchFamily="34" charset="0"/>
              <a:buChar char="•"/>
            </a:pPr>
            <a:r>
              <a:rPr lang="en-US" sz="1400" b="0" i="0" dirty="0">
                <a:solidFill>
                  <a:srgbClr val="0D0D0D"/>
                </a:solidFill>
                <a:effectLst/>
                <a:highlight>
                  <a:srgbClr val="FFFFFF"/>
                </a:highlight>
                <a:latin typeface="Söhne"/>
              </a:rPr>
              <a:t>It is read-only to prevent a program from accidentally modifying its instructions.</a:t>
            </a:r>
          </a:p>
          <a:p>
            <a:pPr marL="742950" lvl="1" indent="-285750" algn="l">
              <a:buFont typeface="Arial" panose="020B0604020202020204" pitchFamily="34" charset="0"/>
              <a:buChar char="•"/>
            </a:pPr>
            <a:r>
              <a:rPr lang="en-US" sz="1400" b="0" i="0" dirty="0">
                <a:solidFill>
                  <a:srgbClr val="0D0D0D"/>
                </a:solidFill>
                <a:effectLst/>
                <a:highlight>
                  <a:srgbClr val="FFFFFF"/>
                </a:highlight>
                <a:latin typeface="Söhne"/>
              </a:rPr>
              <a:t>Also known as the code segment.</a:t>
            </a:r>
          </a:p>
          <a:p>
            <a:pPr algn="l">
              <a:buFont typeface="+mj-lt"/>
              <a:buAutoNum type="arabicPeriod"/>
            </a:pPr>
            <a:r>
              <a:rPr lang="en-US" sz="1400" b="1" i="0" dirty="0">
                <a:solidFill>
                  <a:srgbClr val="0D0D0D"/>
                </a:solidFill>
                <a:effectLst/>
                <a:highlight>
                  <a:srgbClr val="FFFFFF"/>
                </a:highlight>
                <a:latin typeface="Söhne"/>
              </a:rPr>
              <a:t>Heap</a:t>
            </a:r>
            <a:r>
              <a:rPr lang="en-US" sz="14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400" b="0" i="0" dirty="0">
                <a:solidFill>
                  <a:srgbClr val="0D0D0D"/>
                </a:solidFill>
                <a:effectLst/>
                <a:highlight>
                  <a:srgbClr val="FFFFFF"/>
                </a:highlight>
                <a:latin typeface="Söhne"/>
              </a:rPr>
              <a:t>The heap is a region of memory used for dynamic memory allocation where blocks of memory are allocated and freed in an arbitrary order.</a:t>
            </a:r>
          </a:p>
          <a:p>
            <a:pPr marL="742950" lvl="1" indent="-285750" algn="l">
              <a:buFont typeface="Arial" panose="020B0604020202020204" pitchFamily="34" charset="0"/>
              <a:buChar char="•"/>
            </a:pPr>
            <a:r>
              <a:rPr lang="en-US" sz="1400" b="0" i="0" dirty="0">
                <a:solidFill>
                  <a:srgbClr val="0D0D0D"/>
                </a:solidFill>
                <a:effectLst/>
                <a:highlight>
                  <a:srgbClr val="FFFFFF"/>
                </a:highlight>
                <a:latin typeface="Söhne"/>
              </a:rPr>
              <a:t>The size of the heap adjusts dynamically as the program runs and is not managed automatically by the LIFO principle.</a:t>
            </a:r>
          </a:p>
          <a:p>
            <a:pPr marL="742950" lvl="1" indent="-285750" algn="l">
              <a:buFont typeface="Arial" panose="020B0604020202020204" pitchFamily="34" charset="0"/>
              <a:buChar char="•"/>
            </a:pPr>
            <a:r>
              <a:rPr lang="en-US" sz="1400" b="0" i="0" dirty="0">
                <a:solidFill>
                  <a:srgbClr val="0D0D0D"/>
                </a:solidFill>
                <a:effectLst/>
                <a:highlight>
                  <a:srgbClr val="FFFFFF"/>
                </a:highlight>
                <a:latin typeface="Söhne"/>
              </a:rPr>
              <a:t>It is managed through library functions like malloc(), </a:t>
            </a:r>
            <a:r>
              <a:rPr lang="en-US" sz="1400" b="0" i="0" dirty="0" err="1">
                <a:solidFill>
                  <a:srgbClr val="0D0D0D"/>
                </a:solidFill>
                <a:effectLst/>
                <a:highlight>
                  <a:srgbClr val="FFFFFF"/>
                </a:highlight>
                <a:latin typeface="Söhne"/>
              </a:rPr>
              <a:t>calloc</a:t>
            </a:r>
            <a:r>
              <a:rPr lang="en-US" sz="1400" b="0" i="0" dirty="0">
                <a:solidFill>
                  <a:srgbClr val="0D0D0D"/>
                </a:solidFill>
                <a:effectLst/>
                <a:highlight>
                  <a:srgbClr val="FFFFFF"/>
                </a:highlight>
                <a:latin typeface="Söhne"/>
              </a:rPr>
              <a:t>(), free() in C, and new, delete in C++ or automatic memory management like garbage collection in Java.</a:t>
            </a:r>
          </a:p>
          <a:p>
            <a:br>
              <a:rPr lang="en-US" sz="1400" dirty="0"/>
            </a:br>
            <a:endParaRPr lang="da-DK" sz="1400" dirty="0"/>
          </a:p>
        </p:txBody>
      </p:sp>
      <p:sp>
        <p:nvSpPr>
          <p:cNvPr id="12" name="Footer Placeholder 3">
            <a:extLst>
              <a:ext uri="{FF2B5EF4-FFF2-40B4-BE49-F238E27FC236}">
                <a16:creationId xmlns:a16="http://schemas.microsoft.com/office/drawing/2014/main" id="{085FA4AA-5C6B-DC9A-2F4B-DE54BDB1E4CD}"/>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4240922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B81755-0DAD-D627-75ED-2C8D8EEFB377}"/>
              </a:ext>
            </a:extLst>
          </p:cNvPr>
          <p:cNvSpPr>
            <a:spLocks noGrp="1"/>
          </p:cNvSpPr>
          <p:nvPr>
            <p:ph type="title"/>
          </p:nvPr>
        </p:nvSpPr>
        <p:spPr/>
        <p:txBody>
          <a:bodyPr/>
          <a:lstStyle/>
          <a:p>
            <a:r>
              <a:rPr lang="da-DK" dirty="0">
                <a:highlight>
                  <a:srgbClr val="1A3B49"/>
                </a:highlight>
              </a:rPr>
              <a:t>2.18 - </a:t>
            </a:r>
            <a:r>
              <a:rPr lang="en-US" b="0" i="0" dirty="0">
                <a:effectLst/>
                <a:highlight>
                  <a:srgbClr val="1A3B49"/>
                </a:highlight>
                <a:latin typeface="Söhne"/>
              </a:rPr>
              <a:t>Process Address Space</a:t>
            </a:r>
            <a:endParaRPr lang="da-DK" dirty="0">
              <a:highlight>
                <a:srgbClr val="1A3B49"/>
              </a:highlight>
            </a:endParaRPr>
          </a:p>
        </p:txBody>
      </p:sp>
      <p:pic>
        <p:nvPicPr>
          <p:cNvPr id="32770" name="Picture 2" descr="Virtual address space - Wikipedia">
            <a:extLst>
              <a:ext uri="{FF2B5EF4-FFF2-40B4-BE49-F238E27FC236}">
                <a16:creationId xmlns:a16="http://schemas.microsoft.com/office/drawing/2014/main" id="{96C0EB6D-090A-8595-E2F9-AEE933ED7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1352" y="1094584"/>
            <a:ext cx="4869295" cy="4970547"/>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3">
            <a:extLst>
              <a:ext uri="{FF2B5EF4-FFF2-40B4-BE49-F238E27FC236}">
                <a16:creationId xmlns:a16="http://schemas.microsoft.com/office/drawing/2014/main" id="{4292B7BE-1815-E22C-9688-6F5A84C55F96}"/>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429542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B13878-95AC-E430-97A8-3DCD3B6BF70E}"/>
              </a:ext>
            </a:extLst>
          </p:cNvPr>
          <p:cNvSpPr>
            <a:spLocks noGrp="1"/>
          </p:cNvSpPr>
          <p:nvPr>
            <p:ph type="title"/>
          </p:nvPr>
        </p:nvSpPr>
        <p:spPr>
          <a:xfrm>
            <a:off x="228600" y="269041"/>
            <a:ext cx="3206932" cy="1052512"/>
          </a:xfrm>
        </p:spPr>
        <p:txBody>
          <a:bodyPr anchor="b">
            <a:normAutofit/>
          </a:bodyPr>
          <a:lstStyle/>
          <a:p>
            <a:r>
              <a:rPr lang="da-DK" sz="2200" dirty="0">
                <a:highlight>
                  <a:srgbClr val="1A3B49"/>
                </a:highlight>
              </a:rPr>
              <a:t>2.19 - </a:t>
            </a:r>
            <a:r>
              <a:rPr lang="en-US" sz="2200" b="0" i="0" dirty="0">
                <a:effectLst/>
                <a:highlight>
                  <a:srgbClr val="1A3B49"/>
                </a:highlight>
              </a:rPr>
              <a:t>Address space differences in multi-threaded processes</a:t>
            </a:r>
            <a:endParaRPr lang="da-DK" sz="2200" dirty="0">
              <a:highlight>
                <a:srgbClr val="1A3B49"/>
              </a:highlight>
            </a:endParaRPr>
          </a:p>
        </p:txBody>
      </p:sp>
      <p:pic>
        <p:nvPicPr>
          <p:cNvPr id="33794" name="Picture 2" descr="multithreading - What does multi threading layout look like in RAM - Stack  Overflow">
            <a:extLst>
              <a:ext uri="{FF2B5EF4-FFF2-40B4-BE49-F238E27FC236}">
                <a16:creationId xmlns:a16="http://schemas.microsoft.com/office/drawing/2014/main" id="{1F57DB98-7BEB-FCFA-258C-C77F67C4F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59" t="2126" r="1982" b="3392"/>
          <a:stretch/>
        </p:blipFill>
        <p:spPr bwMode="auto">
          <a:xfrm>
            <a:off x="5001490" y="1321553"/>
            <a:ext cx="6816437" cy="4178702"/>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2475EFE-FB7E-B38F-E7B6-FE3A72904221}"/>
              </a:ext>
            </a:extLst>
          </p:cNvPr>
          <p:cNvSpPr txBox="1"/>
          <p:nvPr/>
        </p:nvSpPr>
        <p:spPr>
          <a:xfrm>
            <a:off x="228600" y="2049462"/>
            <a:ext cx="3932237" cy="3811588"/>
          </a:xfrm>
          <a:prstGeom prst="rect">
            <a:avLst/>
          </a:prstGeom>
        </p:spPr>
        <p:txBody>
          <a:bodyPr>
            <a:normAutofit/>
          </a:bodyPr>
          <a:lstStyle/>
          <a:p>
            <a:pPr>
              <a:lnSpc>
                <a:spcPct val="90000"/>
              </a:lnSpc>
              <a:spcBef>
                <a:spcPts val="1000"/>
              </a:spcBef>
            </a:pPr>
            <a:r>
              <a:rPr lang="en-US" sz="1200" b="1" i="0" kern="1200" dirty="0">
                <a:solidFill>
                  <a:schemeClr val="bg1"/>
                </a:solidFill>
                <a:effectLst/>
                <a:highlight>
                  <a:srgbClr val="1A3B49"/>
                </a:highlight>
                <a:latin typeface="Arial" panose="020B0604020202020204" pitchFamily="34" charset="0"/>
                <a:ea typeface="+mn-ea"/>
                <a:cs typeface="Arial" panose="020B0604020202020204" pitchFamily="34" charset="0"/>
              </a:rPr>
              <a:t>Single-Threaded Process</a:t>
            </a:r>
            <a:r>
              <a:rPr lang="en-US" sz="12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a:t>
            </a:r>
          </a:p>
          <a:p>
            <a:pPr lvl="1">
              <a:lnSpc>
                <a:spcPct val="90000"/>
              </a:lnSpc>
              <a:spcBef>
                <a:spcPts val="1000"/>
              </a:spcBef>
            </a:pPr>
            <a:r>
              <a:rPr lang="en-US" sz="12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Has one contiguous stack space.</a:t>
            </a:r>
          </a:p>
          <a:p>
            <a:pPr lvl="1">
              <a:lnSpc>
                <a:spcPct val="90000"/>
              </a:lnSpc>
              <a:spcBef>
                <a:spcPts val="1000"/>
              </a:spcBef>
            </a:pPr>
            <a:r>
              <a:rPr lang="en-US" sz="12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Includes a text segment for the executable code.</a:t>
            </a:r>
          </a:p>
          <a:p>
            <a:pPr lvl="1">
              <a:lnSpc>
                <a:spcPct val="90000"/>
              </a:lnSpc>
              <a:spcBef>
                <a:spcPts val="1000"/>
              </a:spcBef>
            </a:pPr>
            <a:r>
              <a:rPr lang="en-US" sz="12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Contains a data segment for global and static variables.</a:t>
            </a:r>
          </a:p>
          <a:p>
            <a:pPr lvl="1">
              <a:lnSpc>
                <a:spcPct val="90000"/>
              </a:lnSpc>
              <a:spcBef>
                <a:spcPts val="1000"/>
              </a:spcBef>
            </a:pPr>
            <a:r>
              <a:rPr lang="en-US" sz="12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Features a heap for dynamic memory allocation.</a:t>
            </a:r>
          </a:p>
          <a:p>
            <a:pPr>
              <a:lnSpc>
                <a:spcPct val="90000"/>
              </a:lnSpc>
              <a:spcBef>
                <a:spcPts val="1000"/>
              </a:spcBef>
            </a:pPr>
            <a:r>
              <a:rPr lang="en-US" sz="1200" b="1" i="0" kern="1200" dirty="0">
                <a:solidFill>
                  <a:schemeClr val="bg1"/>
                </a:solidFill>
                <a:effectLst/>
                <a:highlight>
                  <a:srgbClr val="1A3B49"/>
                </a:highlight>
                <a:latin typeface="Arial" panose="020B0604020202020204" pitchFamily="34" charset="0"/>
                <a:ea typeface="+mn-ea"/>
                <a:cs typeface="Arial" panose="020B0604020202020204" pitchFamily="34" charset="0"/>
              </a:rPr>
              <a:t>Multi-Threaded Process</a:t>
            </a:r>
            <a:r>
              <a:rPr lang="en-US" sz="12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a:t>
            </a:r>
          </a:p>
          <a:p>
            <a:pPr lvl="1">
              <a:lnSpc>
                <a:spcPct val="90000"/>
              </a:lnSpc>
              <a:spcBef>
                <a:spcPts val="1000"/>
              </a:spcBef>
            </a:pPr>
            <a:r>
              <a:rPr lang="en-US" sz="12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Each thread has its own stack within the same address space, allowing for separate execution contexts (like different function calls, variables, etc.).</a:t>
            </a:r>
          </a:p>
          <a:p>
            <a:pPr lvl="1">
              <a:lnSpc>
                <a:spcPct val="90000"/>
              </a:lnSpc>
              <a:spcBef>
                <a:spcPts val="1000"/>
              </a:spcBef>
            </a:pPr>
            <a:r>
              <a:rPr lang="en-US" sz="12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Shares the text, data, and heap segments among all threads.</a:t>
            </a:r>
          </a:p>
          <a:p>
            <a:pPr lvl="1">
              <a:lnSpc>
                <a:spcPct val="90000"/>
              </a:lnSpc>
              <a:spcBef>
                <a:spcPts val="1000"/>
              </a:spcBef>
            </a:pPr>
            <a:r>
              <a:rPr lang="en-US" sz="1200" b="0" i="0" kern="1200" dirty="0">
                <a:solidFill>
                  <a:schemeClr val="bg1"/>
                </a:solidFill>
                <a:effectLst/>
                <a:highlight>
                  <a:srgbClr val="1A3B49"/>
                </a:highlight>
                <a:latin typeface="Arial" panose="020B0604020202020204" pitchFamily="34" charset="0"/>
                <a:ea typeface="+mn-ea"/>
                <a:cs typeface="Arial" panose="020B0604020202020204" pitchFamily="34" charset="0"/>
              </a:rPr>
              <a:t>Enables threads to execute different</a:t>
            </a:r>
            <a:r>
              <a:rPr lang="en-US" sz="1200" b="0" i="0" dirty="0">
                <a:solidFill>
                  <a:schemeClr val="bg1"/>
                </a:solidFill>
                <a:effectLst/>
                <a:highlight>
                  <a:srgbClr val="1A3B49"/>
                </a:highlight>
                <a:latin typeface="Söhne"/>
              </a:rPr>
              <a:t> parts of the program simultaneously or to perform</a:t>
            </a:r>
            <a:endParaRPr lang="en-US" sz="1200" b="0" i="0" kern="1200" dirty="0">
              <a:solidFill>
                <a:schemeClr val="bg1"/>
              </a:solidFill>
              <a:effectLst/>
              <a:highlight>
                <a:srgbClr val="1A3B49"/>
              </a:highlight>
              <a:latin typeface="Arial" panose="020B0604020202020204" pitchFamily="34" charset="0"/>
              <a:ea typeface="+mn-ea"/>
              <a:cs typeface="Arial" panose="020B0604020202020204" pitchFamily="34" charset="0"/>
            </a:endParaRPr>
          </a:p>
        </p:txBody>
      </p:sp>
      <p:sp>
        <p:nvSpPr>
          <p:cNvPr id="9" name="Footer Placeholder 3">
            <a:extLst>
              <a:ext uri="{FF2B5EF4-FFF2-40B4-BE49-F238E27FC236}">
                <a16:creationId xmlns:a16="http://schemas.microsoft.com/office/drawing/2014/main" id="{15A41B7E-1CF6-91FB-8DBE-31EE437610D3}"/>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2295231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295418-222D-493A-853F-1A2E33B59DF6}"/>
              </a:ext>
            </a:extLst>
          </p:cNvPr>
          <p:cNvSpPr>
            <a:spLocks noGrp="1"/>
          </p:cNvSpPr>
          <p:nvPr>
            <p:ph type="title"/>
          </p:nvPr>
        </p:nvSpPr>
        <p:spPr>
          <a:xfrm>
            <a:off x="317500" y="225425"/>
            <a:ext cx="10515600" cy="625475"/>
          </a:xfrm>
        </p:spPr>
        <p:txBody>
          <a:bodyPr>
            <a:normAutofit/>
          </a:bodyPr>
          <a:lstStyle/>
          <a:p>
            <a:r>
              <a:rPr lang="da-DK" sz="3700">
                <a:highlight>
                  <a:srgbClr val="1A3B49"/>
                </a:highlight>
              </a:rPr>
              <a:t>3 - </a:t>
            </a:r>
            <a:r>
              <a:rPr lang="en-US" sz="3700" b="1" i="0">
                <a:effectLst/>
                <a:highlight>
                  <a:srgbClr val="1A3B49"/>
                </a:highlight>
              </a:rPr>
              <a:t>Concurrency Challenges</a:t>
            </a:r>
            <a:endParaRPr lang="da-DK" sz="3700">
              <a:highlight>
                <a:srgbClr val="1A3B49"/>
              </a:highlight>
            </a:endParaRPr>
          </a:p>
        </p:txBody>
      </p:sp>
      <p:graphicFrame>
        <p:nvGraphicFramePr>
          <p:cNvPr id="12" name="TextBox 7">
            <a:extLst>
              <a:ext uri="{FF2B5EF4-FFF2-40B4-BE49-F238E27FC236}">
                <a16:creationId xmlns:a16="http://schemas.microsoft.com/office/drawing/2014/main" id="{A19E8004-B86B-4281-4D57-7D1635C7E67E}"/>
              </a:ext>
            </a:extLst>
          </p:cNvPr>
          <p:cNvGraphicFramePr/>
          <p:nvPr>
            <p:extLst>
              <p:ext uri="{D42A27DB-BD31-4B8C-83A1-F6EECF244321}">
                <p14:modId xmlns:p14="http://schemas.microsoft.com/office/powerpoint/2010/main" val="1125876580"/>
              </p:ext>
            </p:extLst>
          </p:nvPr>
        </p:nvGraphicFramePr>
        <p:xfrm>
          <a:off x="269668" y="1253330"/>
          <a:ext cx="11617531" cy="4842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ooter Placeholder 3">
            <a:extLst>
              <a:ext uri="{FF2B5EF4-FFF2-40B4-BE49-F238E27FC236}">
                <a16:creationId xmlns:a16="http://schemas.microsoft.com/office/drawing/2014/main" id="{6BB70D74-D43F-0F8C-7AA4-6E1894C365FD}"/>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2915308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61A87B5-86C5-9D87-0B9F-697F08A8E5BF}"/>
              </a:ext>
            </a:extLst>
          </p:cNvPr>
          <p:cNvSpPr>
            <a:spLocks noGrp="1"/>
          </p:cNvSpPr>
          <p:nvPr>
            <p:ph sz="half" idx="1"/>
          </p:nvPr>
        </p:nvSpPr>
        <p:spPr/>
        <p:txBody>
          <a:bodyPr/>
          <a:lstStyle/>
          <a:p>
            <a:pPr algn="l">
              <a:buFont typeface="+mj-lt"/>
              <a:buAutoNum type="arabicPeriod"/>
            </a:pPr>
            <a:r>
              <a:rPr lang="en-US" sz="1800" b="1" i="0" dirty="0">
                <a:effectLst/>
                <a:highlight>
                  <a:srgbClr val="1A3B49"/>
                </a:highlight>
                <a:latin typeface="Söhne"/>
              </a:rPr>
              <a:t>Concurrent Transactions</a:t>
            </a:r>
            <a:r>
              <a:rPr lang="en-US" sz="1800" b="0" i="0" dirty="0">
                <a:effectLst/>
                <a:highlight>
                  <a:srgbClr val="1A3B49"/>
                </a:highlight>
                <a:latin typeface="Söhne"/>
              </a:rPr>
              <a:t>: Both Check A and Check B are processed nearly simultaneously without proper synchronization.</a:t>
            </a:r>
          </a:p>
          <a:p>
            <a:pPr algn="l">
              <a:buFont typeface="+mj-lt"/>
              <a:buAutoNum type="arabicPeriod"/>
            </a:pPr>
            <a:r>
              <a:rPr lang="en-US" sz="1800" b="1" i="0" dirty="0">
                <a:effectLst/>
                <a:highlight>
                  <a:srgbClr val="1A3B49"/>
                </a:highlight>
                <a:latin typeface="Söhne"/>
              </a:rPr>
              <a:t>Insufficient Balance Check</a:t>
            </a:r>
            <a:r>
              <a:rPr lang="en-US" sz="1800" b="0" i="0" dirty="0">
                <a:effectLst/>
                <a:highlight>
                  <a:srgbClr val="1A3B49"/>
                </a:highlight>
                <a:latin typeface="Söhne"/>
              </a:rPr>
              <a:t>: Each transaction checks if the account balance covers the check amount, which it does at the moment of checking.</a:t>
            </a:r>
          </a:p>
          <a:p>
            <a:pPr algn="l">
              <a:buFont typeface="+mj-lt"/>
              <a:buAutoNum type="arabicPeriod"/>
            </a:pPr>
            <a:r>
              <a:rPr lang="en-US" sz="1800" b="1" i="0" dirty="0">
                <a:effectLst/>
                <a:highlight>
                  <a:srgbClr val="1A3B49"/>
                </a:highlight>
                <a:latin typeface="Söhne"/>
              </a:rPr>
              <a:t>Overdraft Risk</a:t>
            </a:r>
            <a:r>
              <a:rPr lang="en-US" sz="1800" b="0" i="0" dirty="0">
                <a:effectLst/>
                <a:highlight>
                  <a:srgbClr val="1A3B49"/>
                </a:highlight>
                <a:latin typeface="Söhne"/>
              </a:rPr>
              <a:t>: Without preventive measures, the account is prone to being overdrawn, as the balance is not updated in real-time for concurrent checks.</a:t>
            </a:r>
          </a:p>
          <a:p>
            <a:pPr algn="l">
              <a:buFont typeface="+mj-lt"/>
              <a:buAutoNum type="arabicPeriod"/>
            </a:pPr>
            <a:r>
              <a:rPr lang="en-US" sz="1800" b="1" i="0" dirty="0">
                <a:effectLst/>
                <a:highlight>
                  <a:srgbClr val="1A3B49"/>
                </a:highlight>
                <a:latin typeface="Söhne"/>
              </a:rPr>
              <a:t>Erroneous Account Update</a:t>
            </a:r>
            <a:r>
              <a:rPr lang="en-US" sz="1800" b="0" i="0" dirty="0">
                <a:effectLst/>
                <a:highlight>
                  <a:srgbClr val="1A3B49"/>
                </a:highlight>
                <a:latin typeface="Söhne"/>
              </a:rPr>
              <a:t>: The account balance is reduced based on each check independently, potentially leading to a negative balance.</a:t>
            </a:r>
          </a:p>
          <a:p>
            <a:pPr algn="l">
              <a:buFont typeface="+mj-lt"/>
              <a:buAutoNum type="arabicPeriod"/>
            </a:pPr>
            <a:r>
              <a:rPr lang="en-US" sz="1800" b="1" i="0" dirty="0">
                <a:effectLst/>
                <a:highlight>
                  <a:srgbClr val="1A3B49"/>
                </a:highlight>
                <a:latin typeface="Söhne"/>
              </a:rPr>
              <a:t>Need for Synchronization</a:t>
            </a:r>
            <a:r>
              <a:rPr lang="en-US" sz="1800" b="0" i="0" dirty="0">
                <a:effectLst/>
                <a:highlight>
                  <a:srgbClr val="1A3B49"/>
                </a:highlight>
                <a:latin typeface="Söhne"/>
              </a:rPr>
              <a:t>: Proper locking mechanisms are required to prevent one thread from reading or writing the shared balance while it's being updated by another.</a:t>
            </a:r>
          </a:p>
          <a:p>
            <a:pPr algn="l">
              <a:buFont typeface="+mj-lt"/>
              <a:buAutoNum type="arabicPeriod"/>
            </a:pPr>
            <a:r>
              <a:rPr lang="en-US" sz="1800" b="1" i="0" dirty="0">
                <a:effectLst/>
                <a:highlight>
                  <a:srgbClr val="1A3B49"/>
                </a:highlight>
                <a:latin typeface="Söhne"/>
              </a:rPr>
              <a:t>Transaction Atomicity</a:t>
            </a:r>
            <a:r>
              <a:rPr lang="en-US" sz="1800" b="0" i="0" dirty="0">
                <a:effectLst/>
                <a:highlight>
                  <a:srgbClr val="1A3B49"/>
                </a:highlight>
                <a:latin typeface="Söhne"/>
              </a:rPr>
              <a:t>: Ensuring that the check balance and deduction process is atomic would prevent one transaction from interfering with another.</a:t>
            </a:r>
          </a:p>
          <a:p>
            <a:endParaRPr lang="da-DK" sz="1800" dirty="0">
              <a:highlight>
                <a:srgbClr val="1A3B49"/>
              </a:highlight>
            </a:endParaRPr>
          </a:p>
        </p:txBody>
      </p:sp>
      <p:sp>
        <p:nvSpPr>
          <p:cNvPr id="4" name="Title 3">
            <a:extLst>
              <a:ext uri="{FF2B5EF4-FFF2-40B4-BE49-F238E27FC236}">
                <a16:creationId xmlns:a16="http://schemas.microsoft.com/office/drawing/2014/main" id="{C2A0E7BC-12D9-4ADB-109B-B8196920E471}"/>
              </a:ext>
            </a:extLst>
          </p:cNvPr>
          <p:cNvSpPr>
            <a:spLocks noGrp="1"/>
          </p:cNvSpPr>
          <p:nvPr>
            <p:ph type="title"/>
          </p:nvPr>
        </p:nvSpPr>
        <p:spPr/>
        <p:txBody>
          <a:bodyPr/>
          <a:lstStyle/>
          <a:p>
            <a:r>
              <a:rPr lang="da-DK" sz="3200" dirty="0">
                <a:highlight>
                  <a:srgbClr val="1A3B49"/>
                </a:highlight>
              </a:rPr>
              <a:t>3.1 - </a:t>
            </a:r>
            <a:r>
              <a:rPr lang="en-US" sz="3200" b="0" i="0" dirty="0">
                <a:effectLst/>
                <a:highlight>
                  <a:srgbClr val="1A3B49"/>
                </a:highlight>
                <a:latin typeface="Söhne"/>
              </a:rPr>
              <a:t>Shared Data and Race Conditions</a:t>
            </a:r>
            <a:endParaRPr lang="da-DK" sz="3200" dirty="0">
              <a:highlight>
                <a:srgbClr val="1A3B49"/>
              </a:highlight>
            </a:endParaRPr>
          </a:p>
        </p:txBody>
      </p:sp>
      <p:pic>
        <p:nvPicPr>
          <p:cNvPr id="35842" name="Picture 2">
            <a:extLst>
              <a:ext uri="{FF2B5EF4-FFF2-40B4-BE49-F238E27FC236}">
                <a16:creationId xmlns:a16="http://schemas.microsoft.com/office/drawing/2014/main" id="{01319260-5C5C-F395-C106-08D6BD5924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174" t="6760" r="10852" b="7784"/>
          <a:stretch/>
        </p:blipFill>
        <p:spPr bwMode="auto">
          <a:xfrm>
            <a:off x="6304972" y="80905"/>
            <a:ext cx="5569528" cy="6696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387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2F27AB-137E-46CC-353D-892FE5215C5B}"/>
              </a:ext>
            </a:extLst>
          </p:cNvPr>
          <p:cNvSpPr>
            <a:spLocks noGrp="1"/>
          </p:cNvSpPr>
          <p:nvPr>
            <p:ph type="title"/>
          </p:nvPr>
        </p:nvSpPr>
        <p:spPr>
          <a:xfrm>
            <a:off x="317500" y="225425"/>
            <a:ext cx="10515600" cy="625475"/>
          </a:xfrm>
        </p:spPr>
        <p:txBody>
          <a:bodyPr>
            <a:normAutofit/>
          </a:bodyPr>
          <a:lstStyle/>
          <a:p>
            <a:r>
              <a:rPr lang="da-DK" sz="3700">
                <a:highlight>
                  <a:srgbClr val="1A3B49"/>
                </a:highlight>
              </a:rPr>
              <a:t>3.2 – </a:t>
            </a:r>
            <a:r>
              <a:rPr lang="en-US" sz="3700" b="0" i="0">
                <a:effectLst/>
                <a:highlight>
                  <a:srgbClr val="1A3B49"/>
                </a:highlight>
              </a:rPr>
              <a:t>How to check race conditions</a:t>
            </a:r>
            <a:endParaRPr lang="da-DK" sz="3700">
              <a:highlight>
                <a:srgbClr val="1A3B49"/>
              </a:highlight>
            </a:endParaRPr>
          </a:p>
        </p:txBody>
      </p:sp>
      <p:graphicFrame>
        <p:nvGraphicFramePr>
          <p:cNvPr id="10" name="TextBox 5">
            <a:extLst>
              <a:ext uri="{FF2B5EF4-FFF2-40B4-BE49-F238E27FC236}">
                <a16:creationId xmlns:a16="http://schemas.microsoft.com/office/drawing/2014/main" id="{40FDB2A1-8C4F-B195-C851-1ABE0C363F9B}"/>
              </a:ext>
            </a:extLst>
          </p:cNvPr>
          <p:cNvGraphicFramePr/>
          <p:nvPr>
            <p:extLst>
              <p:ext uri="{D42A27DB-BD31-4B8C-83A1-F6EECF244321}">
                <p14:modId xmlns:p14="http://schemas.microsoft.com/office/powerpoint/2010/main" val="68857729"/>
              </p:ext>
            </p:extLst>
          </p:nvPr>
        </p:nvGraphicFramePr>
        <p:xfrm>
          <a:off x="269668" y="1253330"/>
          <a:ext cx="11579432" cy="49442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ooter Placeholder 3">
            <a:extLst>
              <a:ext uri="{FF2B5EF4-FFF2-40B4-BE49-F238E27FC236}">
                <a16:creationId xmlns:a16="http://schemas.microsoft.com/office/drawing/2014/main" id="{D66441EB-FB1B-FD27-6E0A-2CD8832C1894}"/>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6067247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BCA6C-035C-8A28-94A6-C631606CA399}"/>
              </a:ext>
            </a:extLst>
          </p:cNvPr>
          <p:cNvSpPr>
            <a:spLocks noGrp="1"/>
          </p:cNvSpPr>
          <p:nvPr>
            <p:ph type="title"/>
          </p:nvPr>
        </p:nvSpPr>
        <p:spPr>
          <a:xfrm>
            <a:off x="317500" y="225425"/>
            <a:ext cx="10515600" cy="625475"/>
          </a:xfrm>
        </p:spPr>
        <p:txBody>
          <a:bodyPr>
            <a:normAutofit/>
          </a:bodyPr>
          <a:lstStyle/>
          <a:p>
            <a:r>
              <a:rPr lang="da-DK" sz="3700" dirty="0"/>
              <a:t>3.3 -  How to </a:t>
            </a:r>
            <a:r>
              <a:rPr lang="da-DK" sz="3700" dirty="0" err="1"/>
              <a:t>prevent</a:t>
            </a:r>
            <a:r>
              <a:rPr lang="da-DK" sz="3700" dirty="0"/>
              <a:t> race </a:t>
            </a:r>
            <a:r>
              <a:rPr lang="da-DK" sz="3700" dirty="0" err="1"/>
              <a:t>conditions</a:t>
            </a:r>
            <a:endParaRPr lang="da-DK" sz="3700" dirty="0"/>
          </a:p>
        </p:txBody>
      </p:sp>
      <p:graphicFrame>
        <p:nvGraphicFramePr>
          <p:cNvPr id="5" name="Content Placeholder 1">
            <a:extLst>
              <a:ext uri="{FF2B5EF4-FFF2-40B4-BE49-F238E27FC236}">
                <a16:creationId xmlns:a16="http://schemas.microsoft.com/office/drawing/2014/main" id="{EA35F7AD-7F78-7C2B-7299-BE02A4E8A7E3}"/>
              </a:ext>
            </a:extLst>
          </p:cNvPr>
          <p:cNvGraphicFramePr>
            <a:graphicFrameLocks noGrp="1"/>
          </p:cNvGraphicFramePr>
          <p:nvPr>
            <p:ph idx="1"/>
            <p:extLst>
              <p:ext uri="{D42A27DB-BD31-4B8C-83A1-F6EECF244321}">
                <p14:modId xmlns:p14="http://schemas.microsoft.com/office/powerpoint/2010/main" val="3828073467"/>
              </p:ext>
            </p:extLst>
          </p:nvPr>
        </p:nvGraphicFramePr>
        <p:xfrm>
          <a:off x="269668" y="1253330"/>
          <a:ext cx="11617531" cy="4842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0E3213B5-2AD8-1561-ED14-4C9539123F8C}"/>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2327033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807137D-2285-35DE-0913-0614363EED02}"/>
              </a:ext>
            </a:extLst>
          </p:cNvPr>
          <p:cNvSpPr>
            <a:spLocks noGrp="1"/>
          </p:cNvSpPr>
          <p:nvPr>
            <p:ph type="body" sz="half" idx="2"/>
          </p:nvPr>
        </p:nvSpPr>
        <p:spPr>
          <a:xfrm>
            <a:off x="292894" y="4489450"/>
            <a:ext cx="11606212" cy="1758950"/>
          </a:xfrm>
        </p:spPr>
        <p:txBody>
          <a:bodyPr/>
          <a:lstStyle/>
          <a:p>
            <a:pPr algn="l">
              <a:buFont typeface="Arial" panose="020B0604020202020204" pitchFamily="34" charset="0"/>
              <a:buChar char="•"/>
            </a:pPr>
            <a:r>
              <a:rPr lang="en-US" b="0" i="0" dirty="0">
                <a:solidFill>
                  <a:srgbClr val="0D0D0D"/>
                </a:solidFill>
                <a:effectLst/>
                <a:highlight>
                  <a:srgbClr val="FFFFFF"/>
                </a:highlight>
                <a:latin typeface="Söhne"/>
              </a:rPr>
              <a:t>Single core processors are designed for linear task processing, whereas multi-core processors handle multiple tasks in parallel.</a:t>
            </a:r>
          </a:p>
          <a:p>
            <a:pPr algn="l">
              <a:buFont typeface="Arial" panose="020B0604020202020204" pitchFamily="34" charset="0"/>
              <a:buChar char="•"/>
            </a:pPr>
            <a:r>
              <a:rPr lang="en-US" b="0" i="0" dirty="0">
                <a:solidFill>
                  <a:srgbClr val="0D0D0D"/>
                </a:solidFill>
                <a:effectLst/>
                <a:highlight>
                  <a:srgbClr val="FFFFFF"/>
                </a:highlight>
                <a:latin typeface="Söhne"/>
              </a:rPr>
              <a:t>Multi-core CPUs offer enhanced performance with shared memory for efficient data access.</a:t>
            </a:r>
          </a:p>
          <a:p>
            <a:pPr algn="l">
              <a:buFont typeface="Arial" panose="020B0604020202020204" pitchFamily="34" charset="0"/>
              <a:buChar char="•"/>
            </a:pPr>
            <a:r>
              <a:rPr lang="en-US" b="0" i="0" dirty="0">
                <a:solidFill>
                  <a:srgbClr val="0D0D0D"/>
                </a:solidFill>
                <a:effectLst/>
                <a:highlight>
                  <a:srgbClr val="FFFFFF"/>
                </a:highlight>
                <a:latin typeface="Söhne"/>
              </a:rPr>
              <a:t>The bus interface in multi-core setups manages more complex data flows than in single-core systems.</a:t>
            </a:r>
          </a:p>
          <a:p>
            <a:pPr algn="l">
              <a:buFont typeface="Arial" panose="020B0604020202020204" pitchFamily="34" charset="0"/>
              <a:buChar char="•"/>
            </a:pPr>
            <a:r>
              <a:rPr lang="en-US" b="0" i="0" dirty="0">
                <a:solidFill>
                  <a:srgbClr val="0D0D0D"/>
                </a:solidFill>
                <a:effectLst/>
                <a:highlight>
                  <a:srgbClr val="FFFFFF"/>
                </a:highlight>
                <a:latin typeface="Söhne"/>
              </a:rPr>
              <a:t>Multi-core processors improve energy efficiency and reduce heat output during multitasking.</a:t>
            </a:r>
          </a:p>
          <a:p>
            <a:pPr algn="l">
              <a:buFont typeface="Arial" panose="020B0604020202020204" pitchFamily="34" charset="0"/>
              <a:buChar char="•"/>
            </a:pPr>
            <a:r>
              <a:rPr lang="en-US" b="0" i="0" dirty="0">
                <a:solidFill>
                  <a:srgbClr val="0D0D0D"/>
                </a:solidFill>
                <a:effectLst/>
                <a:highlight>
                  <a:srgbClr val="FFFFFF"/>
                </a:highlight>
                <a:latin typeface="Söhne"/>
              </a:rPr>
              <a:t>Software optimized for multi-core processors can significantly outperform those running on single-core systems.</a:t>
            </a:r>
          </a:p>
          <a:p>
            <a:endParaRPr lang="da-DK" dirty="0"/>
          </a:p>
        </p:txBody>
      </p:sp>
      <p:sp>
        <p:nvSpPr>
          <p:cNvPr id="4" name="Title 3">
            <a:extLst>
              <a:ext uri="{FF2B5EF4-FFF2-40B4-BE49-F238E27FC236}">
                <a16:creationId xmlns:a16="http://schemas.microsoft.com/office/drawing/2014/main" id="{A32DA9C5-2D66-9C59-440E-6B652C97E584}"/>
              </a:ext>
            </a:extLst>
          </p:cNvPr>
          <p:cNvSpPr>
            <a:spLocks noGrp="1"/>
          </p:cNvSpPr>
          <p:nvPr>
            <p:ph type="title"/>
          </p:nvPr>
        </p:nvSpPr>
        <p:spPr/>
        <p:txBody>
          <a:bodyPr/>
          <a:lstStyle/>
          <a:p>
            <a:r>
              <a:rPr lang="da-DK" sz="2400" dirty="0"/>
              <a:t>1.1 </a:t>
            </a:r>
            <a:r>
              <a:rPr lang="en-US" sz="2400" kern="0" dirty="0">
                <a:effectLst/>
                <a:latin typeface="Segoe UI" panose="020B0502040204020203" pitchFamily="34" charset="0"/>
                <a:ea typeface="Times New Roman" panose="02020603050405020304" pitchFamily="18" charset="0"/>
              </a:rPr>
              <a:t>Single core vs multi-core</a:t>
            </a:r>
            <a:endParaRPr lang="da-DK" sz="2400" dirty="0"/>
          </a:p>
        </p:txBody>
      </p:sp>
      <p:pic>
        <p:nvPicPr>
          <p:cNvPr id="1026" name="Picture 2" descr="MULTI-CORE PROCESSORS. Multicore processors | by Neel Malwatkar | Nerd For  Tech | Medium">
            <a:extLst>
              <a:ext uri="{FF2B5EF4-FFF2-40B4-BE49-F238E27FC236}">
                <a16:creationId xmlns:a16="http://schemas.microsoft.com/office/drawing/2014/main" id="{05EDAD71-2EB4-6B39-162A-D34D4B41B3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00150"/>
            <a:ext cx="7620000" cy="32893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3">
            <a:extLst>
              <a:ext uri="{FF2B5EF4-FFF2-40B4-BE49-F238E27FC236}">
                <a16:creationId xmlns:a16="http://schemas.microsoft.com/office/drawing/2014/main" id="{B8243708-1CB5-9093-EB77-CC940F17E298}"/>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1660657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36691F-D82F-EAD8-6434-29C328481CCF}"/>
              </a:ext>
            </a:extLst>
          </p:cNvPr>
          <p:cNvSpPr>
            <a:spLocks noGrp="1"/>
          </p:cNvSpPr>
          <p:nvPr>
            <p:ph sz="half" idx="1"/>
          </p:nvPr>
        </p:nvSpPr>
        <p:spPr/>
        <p:txBody>
          <a:bodyPr/>
          <a:lstStyle/>
          <a:p>
            <a:pPr algn="l">
              <a:buFont typeface="Arial" panose="020B0604020202020204" pitchFamily="34" charset="0"/>
              <a:buChar char="•"/>
            </a:pPr>
            <a:r>
              <a:rPr lang="en-US" sz="2400" b="1" i="0" dirty="0">
                <a:effectLst/>
                <a:highlight>
                  <a:srgbClr val="1A3B49"/>
                </a:highlight>
                <a:latin typeface="Söhne"/>
              </a:rPr>
              <a:t>Process P1</a:t>
            </a:r>
            <a:r>
              <a:rPr lang="en-US" sz="2400" b="0" i="0" dirty="0">
                <a:effectLst/>
                <a:highlight>
                  <a:srgbClr val="1A3B49"/>
                </a:highlight>
                <a:latin typeface="Söhne"/>
              </a:rPr>
              <a:t> has control over </a:t>
            </a:r>
            <a:r>
              <a:rPr lang="en-US" sz="2400" b="1" i="0" dirty="0">
                <a:effectLst/>
                <a:highlight>
                  <a:srgbClr val="1A3B49"/>
                </a:highlight>
                <a:latin typeface="Söhne"/>
              </a:rPr>
              <a:t>Resource R2</a:t>
            </a:r>
            <a:r>
              <a:rPr lang="en-US" sz="2400" b="0" i="0" dirty="0">
                <a:effectLst/>
                <a:highlight>
                  <a:srgbClr val="1A3B49"/>
                </a:highlight>
                <a:latin typeface="Söhne"/>
              </a:rPr>
              <a:t> and is waiting to acquire </a:t>
            </a:r>
            <a:r>
              <a:rPr lang="en-US" sz="2400" b="1" i="0" dirty="0">
                <a:effectLst/>
                <a:highlight>
                  <a:srgbClr val="1A3B49"/>
                </a:highlight>
                <a:latin typeface="Söhne"/>
              </a:rPr>
              <a:t>Resource R1</a:t>
            </a:r>
            <a:r>
              <a:rPr lang="en-US" sz="2400" b="0" i="0" dirty="0">
                <a:effectLst/>
                <a:highlight>
                  <a:srgbClr val="1A3B49"/>
                </a:highlight>
                <a:latin typeface="Söhne"/>
              </a:rPr>
              <a:t>.</a:t>
            </a:r>
          </a:p>
          <a:p>
            <a:pPr algn="l">
              <a:buFont typeface="Arial" panose="020B0604020202020204" pitchFamily="34" charset="0"/>
              <a:buChar char="•"/>
            </a:pPr>
            <a:r>
              <a:rPr lang="en-US" sz="2400" b="1" i="0" dirty="0">
                <a:effectLst/>
                <a:highlight>
                  <a:srgbClr val="1A3B49"/>
                </a:highlight>
                <a:latin typeface="Söhne"/>
              </a:rPr>
              <a:t>Process P2</a:t>
            </a:r>
            <a:r>
              <a:rPr lang="en-US" sz="2400" b="0" i="0" dirty="0">
                <a:effectLst/>
                <a:highlight>
                  <a:srgbClr val="1A3B49"/>
                </a:highlight>
                <a:latin typeface="Söhne"/>
              </a:rPr>
              <a:t> holds </a:t>
            </a:r>
            <a:r>
              <a:rPr lang="en-US" sz="2400" b="1" i="0" dirty="0">
                <a:effectLst/>
                <a:highlight>
                  <a:srgbClr val="1A3B49"/>
                </a:highlight>
                <a:latin typeface="Söhne"/>
              </a:rPr>
              <a:t>Resource R1</a:t>
            </a:r>
            <a:r>
              <a:rPr lang="en-US" sz="2400" b="0" i="0" dirty="0">
                <a:effectLst/>
                <a:highlight>
                  <a:srgbClr val="1A3B49"/>
                </a:highlight>
                <a:latin typeface="Söhne"/>
              </a:rPr>
              <a:t> and is waiting to obtain </a:t>
            </a:r>
            <a:r>
              <a:rPr lang="en-US" sz="2400" b="1" i="0" dirty="0">
                <a:effectLst/>
                <a:highlight>
                  <a:srgbClr val="1A3B49"/>
                </a:highlight>
                <a:latin typeface="Söhne"/>
              </a:rPr>
              <a:t>Resource R2</a:t>
            </a:r>
            <a:r>
              <a:rPr lang="en-US" sz="2400" b="0" i="0" dirty="0">
                <a:effectLst/>
                <a:highlight>
                  <a:srgbClr val="1A3B49"/>
                </a:highlight>
                <a:latin typeface="Söhne"/>
              </a:rPr>
              <a:t>.</a:t>
            </a:r>
          </a:p>
          <a:p>
            <a:pPr algn="l"/>
            <a:r>
              <a:rPr lang="en-US" sz="2400" b="0" i="0" dirty="0">
                <a:effectLst/>
                <a:highlight>
                  <a:srgbClr val="1A3B49"/>
                </a:highlight>
                <a:latin typeface="Söhne"/>
              </a:rPr>
              <a:t>This creates a cycle of dependencies where neither process can proceed, and without external intervention, they will wait indefinitely. Preventing, avoiding, or resolving deadlocks is a critical aspect of operating system design and concurrent programming.</a:t>
            </a:r>
          </a:p>
          <a:p>
            <a:endParaRPr lang="da-DK" sz="2400" dirty="0">
              <a:highlight>
                <a:srgbClr val="1A3B49"/>
              </a:highlight>
            </a:endParaRPr>
          </a:p>
        </p:txBody>
      </p:sp>
      <p:sp>
        <p:nvSpPr>
          <p:cNvPr id="4" name="Title 3">
            <a:extLst>
              <a:ext uri="{FF2B5EF4-FFF2-40B4-BE49-F238E27FC236}">
                <a16:creationId xmlns:a16="http://schemas.microsoft.com/office/drawing/2014/main" id="{CCB0D1BC-FB11-0515-6135-870405C3ECD8}"/>
              </a:ext>
            </a:extLst>
          </p:cNvPr>
          <p:cNvSpPr>
            <a:spLocks noGrp="1"/>
          </p:cNvSpPr>
          <p:nvPr>
            <p:ph type="title"/>
          </p:nvPr>
        </p:nvSpPr>
        <p:spPr/>
        <p:txBody>
          <a:bodyPr/>
          <a:lstStyle/>
          <a:p>
            <a:r>
              <a:rPr lang="da-DK" sz="4000" dirty="0">
                <a:highlight>
                  <a:srgbClr val="1A3B49"/>
                </a:highlight>
              </a:rPr>
              <a:t>3.4 - </a:t>
            </a:r>
            <a:r>
              <a:rPr lang="en-US" sz="4000" b="0" i="0" dirty="0">
                <a:effectLst/>
                <a:highlight>
                  <a:srgbClr val="1A3B49"/>
                </a:highlight>
                <a:latin typeface="Söhne"/>
              </a:rPr>
              <a:t>Deadlocks</a:t>
            </a:r>
            <a:endParaRPr lang="da-DK" sz="4000" dirty="0">
              <a:highlight>
                <a:srgbClr val="1A3B49"/>
              </a:highlight>
            </a:endParaRPr>
          </a:p>
        </p:txBody>
      </p:sp>
      <p:pic>
        <p:nvPicPr>
          <p:cNvPr id="36866" name="Picture 2" descr="Deadlock in Operating System | Board Infinity">
            <a:extLst>
              <a:ext uri="{FF2B5EF4-FFF2-40B4-BE49-F238E27FC236}">
                <a16:creationId xmlns:a16="http://schemas.microsoft.com/office/drawing/2014/main" id="{49D34944-E2E3-3DA2-BEEE-21819502DB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523" r="16789"/>
          <a:stretch/>
        </p:blipFill>
        <p:spPr bwMode="auto">
          <a:xfrm>
            <a:off x="6362700" y="850900"/>
            <a:ext cx="5486400" cy="4698112"/>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
            <a:extLst>
              <a:ext uri="{FF2B5EF4-FFF2-40B4-BE49-F238E27FC236}">
                <a16:creationId xmlns:a16="http://schemas.microsoft.com/office/drawing/2014/main" id="{583B76D4-C86C-143D-9BBA-B89A879E7670}"/>
              </a:ext>
            </a:extLst>
          </p:cNvPr>
          <p:cNvSpPr txBox="1">
            <a:spLocks/>
          </p:cNvSpPr>
          <p:nvPr/>
        </p:nvSpPr>
        <p:spPr>
          <a:xfrm>
            <a:off x="1461645"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996540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5A61B6-FE0E-E4B2-27A6-B303D2CA88C3}"/>
              </a:ext>
            </a:extLst>
          </p:cNvPr>
          <p:cNvSpPr>
            <a:spLocks noGrp="1"/>
          </p:cNvSpPr>
          <p:nvPr>
            <p:ph type="title"/>
          </p:nvPr>
        </p:nvSpPr>
        <p:spPr>
          <a:xfrm>
            <a:off x="317500" y="225425"/>
            <a:ext cx="10515600" cy="625475"/>
          </a:xfrm>
        </p:spPr>
        <p:txBody>
          <a:bodyPr>
            <a:normAutofit/>
          </a:bodyPr>
          <a:lstStyle/>
          <a:p>
            <a:r>
              <a:rPr lang="da-DK" sz="3700" dirty="0"/>
              <a:t>3.5 - </a:t>
            </a:r>
            <a:r>
              <a:rPr lang="da-DK" sz="3700" dirty="0" err="1"/>
              <a:t>Deadlocks</a:t>
            </a:r>
            <a:endParaRPr lang="da-DK" sz="3700" dirty="0"/>
          </a:p>
        </p:txBody>
      </p:sp>
      <p:graphicFrame>
        <p:nvGraphicFramePr>
          <p:cNvPr id="10" name="TextBox 7">
            <a:extLst>
              <a:ext uri="{FF2B5EF4-FFF2-40B4-BE49-F238E27FC236}">
                <a16:creationId xmlns:a16="http://schemas.microsoft.com/office/drawing/2014/main" id="{8071B746-FD98-867F-6370-4F4E9D6A1B9E}"/>
              </a:ext>
            </a:extLst>
          </p:cNvPr>
          <p:cNvGraphicFramePr/>
          <p:nvPr>
            <p:extLst>
              <p:ext uri="{D42A27DB-BD31-4B8C-83A1-F6EECF244321}">
                <p14:modId xmlns:p14="http://schemas.microsoft.com/office/powerpoint/2010/main" val="3090992706"/>
              </p:ext>
            </p:extLst>
          </p:nvPr>
        </p:nvGraphicFramePr>
        <p:xfrm>
          <a:off x="269668" y="1253330"/>
          <a:ext cx="11617531" cy="4842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ooter Placeholder 3">
            <a:extLst>
              <a:ext uri="{FF2B5EF4-FFF2-40B4-BE49-F238E27FC236}">
                <a16:creationId xmlns:a16="http://schemas.microsoft.com/office/drawing/2014/main" id="{082C1D07-313F-B57E-DAB8-C446DBDB5A7F}"/>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838353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6A7254-91E3-A270-A079-38482DC103E0}"/>
              </a:ext>
            </a:extLst>
          </p:cNvPr>
          <p:cNvSpPr>
            <a:spLocks noGrp="1"/>
          </p:cNvSpPr>
          <p:nvPr>
            <p:ph type="title"/>
          </p:nvPr>
        </p:nvSpPr>
        <p:spPr/>
        <p:txBody>
          <a:bodyPr/>
          <a:lstStyle/>
          <a:p>
            <a:r>
              <a:rPr lang="da-DK" dirty="0"/>
              <a:t>3.6 - </a:t>
            </a:r>
            <a:r>
              <a:rPr lang="da-DK" dirty="0" err="1"/>
              <a:t>Starvation</a:t>
            </a:r>
            <a:endParaRPr lang="da-DK" dirty="0"/>
          </a:p>
        </p:txBody>
      </p:sp>
      <p:pic>
        <p:nvPicPr>
          <p:cNvPr id="37890" name="Picture 2" descr="Java: What is starvation in Thread ?">
            <a:extLst>
              <a:ext uri="{FF2B5EF4-FFF2-40B4-BE49-F238E27FC236}">
                <a16:creationId xmlns:a16="http://schemas.microsoft.com/office/drawing/2014/main" id="{FA3E250D-3701-C16B-B964-67F66C5AD2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478"/>
          <a:stretch/>
        </p:blipFill>
        <p:spPr bwMode="auto">
          <a:xfrm>
            <a:off x="1776845" y="1813988"/>
            <a:ext cx="8638309" cy="3961191"/>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3">
            <a:extLst>
              <a:ext uri="{FF2B5EF4-FFF2-40B4-BE49-F238E27FC236}">
                <a16:creationId xmlns:a16="http://schemas.microsoft.com/office/drawing/2014/main" id="{4AB622FB-B0E6-86EE-DED9-9C10CE82CA4E}"/>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565156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6A7254-91E3-A270-A079-38482DC103E0}"/>
              </a:ext>
            </a:extLst>
          </p:cNvPr>
          <p:cNvSpPr>
            <a:spLocks noGrp="1"/>
          </p:cNvSpPr>
          <p:nvPr>
            <p:ph type="title"/>
          </p:nvPr>
        </p:nvSpPr>
        <p:spPr>
          <a:xfrm>
            <a:off x="317500" y="225425"/>
            <a:ext cx="10515600" cy="625475"/>
          </a:xfrm>
        </p:spPr>
        <p:txBody>
          <a:bodyPr>
            <a:normAutofit/>
          </a:bodyPr>
          <a:lstStyle/>
          <a:p>
            <a:r>
              <a:rPr lang="da-DK" sz="3700" dirty="0"/>
              <a:t>3.7 - </a:t>
            </a:r>
            <a:r>
              <a:rPr lang="da-DK" sz="3700" dirty="0" err="1"/>
              <a:t>Starvation</a:t>
            </a:r>
            <a:endParaRPr lang="da-DK" sz="3700" dirty="0"/>
          </a:p>
        </p:txBody>
      </p:sp>
      <p:graphicFrame>
        <p:nvGraphicFramePr>
          <p:cNvPr id="7" name="TextBox 2">
            <a:extLst>
              <a:ext uri="{FF2B5EF4-FFF2-40B4-BE49-F238E27FC236}">
                <a16:creationId xmlns:a16="http://schemas.microsoft.com/office/drawing/2014/main" id="{E04BB24A-E5DB-42EF-7B34-166E101AF7B4}"/>
              </a:ext>
            </a:extLst>
          </p:cNvPr>
          <p:cNvGraphicFramePr/>
          <p:nvPr>
            <p:extLst>
              <p:ext uri="{D42A27DB-BD31-4B8C-83A1-F6EECF244321}">
                <p14:modId xmlns:p14="http://schemas.microsoft.com/office/powerpoint/2010/main" val="2861130915"/>
              </p:ext>
            </p:extLst>
          </p:nvPr>
        </p:nvGraphicFramePr>
        <p:xfrm>
          <a:off x="269668" y="1253330"/>
          <a:ext cx="11617531" cy="4842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084CC6D5-D020-8922-D101-A7CA984E77A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2391815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3EAC68-8CDA-11AE-1CC9-F717EF1E9784}"/>
              </a:ext>
            </a:extLst>
          </p:cNvPr>
          <p:cNvSpPr>
            <a:spLocks noGrp="1"/>
          </p:cNvSpPr>
          <p:nvPr>
            <p:ph type="title"/>
          </p:nvPr>
        </p:nvSpPr>
        <p:spPr/>
        <p:txBody>
          <a:bodyPr/>
          <a:lstStyle/>
          <a:p>
            <a:r>
              <a:rPr lang="da-DK" dirty="0"/>
              <a:t>3.8 – Thread </a:t>
            </a:r>
            <a:r>
              <a:rPr lang="da-DK" dirty="0" err="1"/>
              <a:t>interference</a:t>
            </a:r>
            <a:endParaRPr lang="da-DK" dirty="0"/>
          </a:p>
        </p:txBody>
      </p:sp>
      <p:pic>
        <p:nvPicPr>
          <p:cNvPr id="39938" name="Picture 2">
            <a:extLst>
              <a:ext uri="{FF2B5EF4-FFF2-40B4-BE49-F238E27FC236}">
                <a16:creationId xmlns:a16="http://schemas.microsoft.com/office/drawing/2014/main" id="{690C68FB-92FB-0407-1960-7C813AA84C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27" y="1209423"/>
            <a:ext cx="3670300" cy="2120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E70A3A-01D8-A596-B43D-0D8D21501C7A}"/>
              </a:ext>
            </a:extLst>
          </p:cNvPr>
          <p:cNvSpPr txBox="1"/>
          <p:nvPr/>
        </p:nvSpPr>
        <p:spPr>
          <a:xfrm>
            <a:off x="0" y="3688846"/>
            <a:ext cx="4461348" cy="1077218"/>
          </a:xfrm>
          <a:prstGeom prst="rect">
            <a:avLst/>
          </a:prstGeom>
          <a:noFill/>
        </p:spPr>
        <p:txBody>
          <a:bodyPr wrap="square">
            <a:spAutoFit/>
          </a:bodyPr>
          <a:lstStyle/>
          <a:p>
            <a:pPr algn="l" fontAlgn="base">
              <a:buFont typeface="+mj-lt"/>
              <a:buAutoNum type="arabicPeriod"/>
            </a:pPr>
            <a:r>
              <a:rPr lang="en-US" sz="1600" b="0" i="0" dirty="0">
                <a:solidFill>
                  <a:srgbClr val="273239"/>
                </a:solidFill>
                <a:effectLst/>
                <a:highlight>
                  <a:srgbClr val="FFFFFF"/>
                </a:highlight>
                <a:latin typeface="Nunito" panose="020F0502020204030204" pitchFamily="34" charset="0"/>
              </a:rPr>
              <a:t>Retrieve the value of </a:t>
            </a:r>
            <a:r>
              <a:rPr lang="en-US" sz="1600" b="0" i="0" dirty="0" err="1">
                <a:solidFill>
                  <a:srgbClr val="273239"/>
                </a:solidFill>
                <a:effectLst/>
                <a:highlight>
                  <a:srgbClr val="FFFFFF"/>
                </a:highlight>
                <a:latin typeface="Nunito" panose="020F0502020204030204" pitchFamily="34" charset="0"/>
              </a:rPr>
              <a:t>i</a:t>
            </a:r>
            <a:r>
              <a:rPr lang="en-US" sz="1600" b="0" i="0" dirty="0">
                <a:solidFill>
                  <a:srgbClr val="273239"/>
                </a:solidFill>
                <a:effectLst/>
                <a:highlight>
                  <a:srgbClr val="FFFFFF"/>
                </a:highlight>
                <a:latin typeface="Nunito" panose="020F0502020204030204" pitchFamily="34" charset="0"/>
              </a:rPr>
              <a:t> from the memory</a:t>
            </a:r>
          </a:p>
          <a:p>
            <a:pPr algn="l" fontAlgn="base">
              <a:buFont typeface="+mj-lt"/>
              <a:buAutoNum type="arabicPeriod"/>
            </a:pPr>
            <a:r>
              <a:rPr lang="en-US" sz="1600" b="0" i="0" dirty="0">
                <a:solidFill>
                  <a:srgbClr val="273239"/>
                </a:solidFill>
                <a:effectLst/>
                <a:highlight>
                  <a:srgbClr val="FFFFFF"/>
                </a:highlight>
                <a:latin typeface="Nunito" panose="020F0502020204030204" pitchFamily="34" charset="0"/>
              </a:rPr>
              <a:t>Increment/Decrement the value of </a:t>
            </a:r>
            <a:r>
              <a:rPr lang="en-US" sz="1600" b="0" i="0" dirty="0" err="1">
                <a:solidFill>
                  <a:srgbClr val="273239"/>
                </a:solidFill>
                <a:effectLst/>
                <a:highlight>
                  <a:srgbClr val="FFFFFF"/>
                </a:highlight>
                <a:latin typeface="Nunito" panose="020F0502020204030204" pitchFamily="34" charset="0"/>
              </a:rPr>
              <a:t>i</a:t>
            </a:r>
            <a:r>
              <a:rPr lang="en-US" sz="1600" b="0" i="0" dirty="0">
                <a:solidFill>
                  <a:srgbClr val="273239"/>
                </a:solidFill>
                <a:effectLst/>
                <a:highlight>
                  <a:srgbClr val="FFFFFF"/>
                </a:highlight>
                <a:latin typeface="Nunito" panose="020F0502020204030204" pitchFamily="34" charset="0"/>
              </a:rPr>
              <a:t> by 1</a:t>
            </a:r>
          </a:p>
          <a:p>
            <a:pPr algn="l" fontAlgn="base">
              <a:buFont typeface="+mj-lt"/>
              <a:buAutoNum type="arabicPeriod"/>
            </a:pPr>
            <a:r>
              <a:rPr lang="en-US" sz="1600" b="0" i="0" dirty="0">
                <a:solidFill>
                  <a:srgbClr val="273239"/>
                </a:solidFill>
                <a:effectLst/>
                <a:highlight>
                  <a:srgbClr val="FFFFFF"/>
                </a:highlight>
                <a:latin typeface="Nunito" panose="020F0502020204030204" pitchFamily="34" charset="0"/>
              </a:rPr>
              <a:t>Store the new incremented/decremented value of </a:t>
            </a:r>
            <a:r>
              <a:rPr lang="en-US" sz="1600" b="0" i="0" dirty="0" err="1">
                <a:solidFill>
                  <a:srgbClr val="273239"/>
                </a:solidFill>
                <a:effectLst/>
                <a:highlight>
                  <a:srgbClr val="FFFFFF"/>
                </a:highlight>
                <a:latin typeface="Nunito" panose="020F0502020204030204" pitchFamily="34" charset="0"/>
              </a:rPr>
              <a:t>i</a:t>
            </a:r>
            <a:r>
              <a:rPr lang="en-US" sz="1600" b="0" i="0" dirty="0">
                <a:solidFill>
                  <a:srgbClr val="273239"/>
                </a:solidFill>
                <a:effectLst/>
                <a:highlight>
                  <a:srgbClr val="FFFFFF"/>
                </a:highlight>
                <a:latin typeface="Nunito" panose="020F0502020204030204" pitchFamily="34" charset="0"/>
              </a:rPr>
              <a:t> back to the memory</a:t>
            </a:r>
          </a:p>
        </p:txBody>
      </p:sp>
      <p:pic>
        <p:nvPicPr>
          <p:cNvPr id="39940" name="Picture 4" descr="Lightbox">
            <a:extLst>
              <a:ext uri="{FF2B5EF4-FFF2-40B4-BE49-F238E27FC236}">
                <a16:creationId xmlns:a16="http://schemas.microsoft.com/office/drawing/2014/main" id="{B17EA8E9-2C95-3C43-E5DA-D2F97C3A1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348" y="1276332"/>
            <a:ext cx="4686260" cy="43053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31CDE3D-2F7D-7A6C-2EA4-6B84DB5370E1}"/>
              </a:ext>
            </a:extLst>
          </p:cNvPr>
          <p:cNvPicPr>
            <a:picLocks noChangeAspect="1"/>
          </p:cNvPicPr>
          <p:nvPr/>
        </p:nvPicPr>
        <p:blipFill>
          <a:blip r:embed="rId4"/>
          <a:stretch>
            <a:fillRect/>
          </a:stretch>
        </p:blipFill>
        <p:spPr>
          <a:xfrm>
            <a:off x="9313256" y="992259"/>
            <a:ext cx="2655917" cy="5253461"/>
          </a:xfrm>
          <a:prstGeom prst="rect">
            <a:avLst/>
          </a:prstGeom>
        </p:spPr>
      </p:pic>
      <p:sp>
        <p:nvSpPr>
          <p:cNvPr id="7" name="Footer Placeholder 3">
            <a:extLst>
              <a:ext uri="{FF2B5EF4-FFF2-40B4-BE49-F238E27FC236}">
                <a16:creationId xmlns:a16="http://schemas.microsoft.com/office/drawing/2014/main" id="{36CBC4DC-38A1-D659-AEF8-88ABCA37D142}"/>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1186714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3EAC68-8CDA-11AE-1CC9-F717EF1E9784}"/>
              </a:ext>
            </a:extLst>
          </p:cNvPr>
          <p:cNvSpPr>
            <a:spLocks noGrp="1"/>
          </p:cNvSpPr>
          <p:nvPr>
            <p:ph type="title"/>
          </p:nvPr>
        </p:nvSpPr>
        <p:spPr>
          <a:xfrm>
            <a:off x="317500" y="225425"/>
            <a:ext cx="10515600" cy="625475"/>
          </a:xfrm>
        </p:spPr>
        <p:txBody>
          <a:bodyPr>
            <a:normAutofit/>
          </a:bodyPr>
          <a:lstStyle/>
          <a:p>
            <a:r>
              <a:rPr lang="da-DK" sz="3700" dirty="0"/>
              <a:t>3.9 – Thread </a:t>
            </a:r>
            <a:r>
              <a:rPr lang="da-DK" sz="3700" dirty="0" err="1"/>
              <a:t>interference</a:t>
            </a:r>
            <a:endParaRPr lang="da-DK" sz="3700" dirty="0"/>
          </a:p>
        </p:txBody>
      </p:sp>
      <p:graphicFrame>
        <p:nvGraphicFramePr>
          <p:cNvPr id="9" name="TextBox 6">
            <a:extLst>
              <a:ext uri="{FF2B5EF4-FFF2-40B4-BE49-F238E27FC236}">
                <a16:creationId xmlns:a16="http://schemas.microsoft.com/office/drawing/2014/main" id="{924872E3-B311-001F-80ED-33BE57791F7B}"/>
              </a:ext>
            </a:extLst>
          </p:cNvPr>
          <p:cNvGraphicFramePr/>
          <p:nvPr>
            <p:extLst>
              <p:ext uri="{D42A27DB-BD31-4B8C-83A1-F6EECF244321}">
                <p14:modId xmlns:p14="http://schemas.microsoft.com/office/powerpoint/2010/main" val="1613510960"/>
              </p:ext>
            </p:extLst>
          </p:nvPr>
        </p:nvGraphicFramePr>
        <p:xfrm>
          <a:off x="269668" y="1253330"/>
          <a:ext cx="11617531" cy="4842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Footer Placeholder 3">
            <a:extLst>
              <a:ext uri="{FF2B5EF4-FFF2-40B4-BE49-F238E27FC236}">
                <a16:creationId xmlns:a16="http://schemas.microsoft.com/office/drawing/2014/main" id="{36677750-9122-211A-5227-0989FB7C0419}"/>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8320388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97CBA5-FCCC-A46D-681A-E49E26E9E062}"/>
              </a:ext>
            </a:extLst>
          </p:cNvPr>
          <p:cNvSpPr>
            <a:spLocks noGrp="1"/>
          </p:cNvSpPr>
          <p:nvPr>
            <p:ph type="title"/>
          </p:nvPr>
        </p:nvSpPr>
        <p:spPr/>
        <p:txBody>
          <a:bodyPr/>
          <a:lstStyle/>
          <a:p>
            <a:r>
              <a:rPr lang="da-DK" dirty="0"/>
              <a:t>3.10 – </a:t>
            </a:r>
            <a:r>
              <a:rPr lang="da-DK" dirty="0" err="1"/>
              <a:t>context</a:t>
            </a:r>
            <a:r>
              <a:rPr lang="da-DK" dirty="0"/>
              <a:t> switch overhead</a:t>
            </a:r>
          </a:p>
        </p:txBody>
      </p:sp>
      <p:pic>
        <p:nvPicPr>
          <p:cNvPr id="43010" name="Picture 2">
            <a:extLst>
              <a:ext uri="{FF2B5EF4-FFF2-40B4-BE49-F238E27FC236}">
                <a16:creationId xmlns:a16="http://schemas.microsoft.com/office/drawing/2014/main" id="{051FB642-250F-8F52-E620-E5D9CDC1D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764" y="1004384"/>
            <a:ext cx="9088582" cy="36496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583FD9F-B0F9-E7F3-19F3-1C374DBFCB2C}"/>
              </a:ext>
            </a:extLst>
          </p:cNvPr>
          <p:cNvSpPr txBox="1"/>
          <p:nvPr/>
        </p:nvSpPr>
        <p:spPr>
          <a:xfrm>
            <a:off x="-110837" y="4306208"/>
            <a:ext cx="6096000" cy="2031325"/>
          </a:xfrm>
          <a:prstGeom prst="rect">
            <a:avLst/>
          </a:prstGeom>
          <a:noFill/>
        </p:spPr>
        <p:txBody>
          <a:bodyPr wrap="square">
            <a:spAutoFit/>
          </a:bodyPr>
          <a:lstStyle/>
          <a:p>
            <a:pPr marL="742950" lvl="1" indent="-285750" algn="l">
              <a:buFont typeface="Arial" panose="020B0604020202020204" pitchFamily="34" charset="0"/>
              <a:buChar char="•"/>
            </a:pPr>
            <a:r>
              <a:rPr lang="en-US" b="0" i="0" dirty="0">
                <a:solidFill>
                  <a:srgbClr val="0D0D0D"/>
                </a:solidFill>
                <a:effectLst/>
                <a:latin typeface="Söhne"/>
              </a:rPr>
              <a:t>Task 1 begins execution and completes without interruption.</a:t>
            </a:r>
          </a:p>
          <a:p>
            <a:pPr marL="742950" lvl="1" indent="-285750" algn="l">
              <a:buFont typeface="Arial" panose="020B0604020202020204" pitchFamily="34" charset="0"/>
              <a:buChar char="•"/>
            </a:pPr>
            <a:r>
              <a:rPr lang="en-US" b="0" i="0" dirty="0">
                <a:solidFill>
                  <a:srgbClr val="0D0D0D"/>
                </a:solidFill>
                <a:effectLst/>
                <a:latin typeface="Söhne"/>
              </a:rPr>
              <a:t>After Task 1 ends, a context switch occurs, marked as "CS Time."</a:t>
            </a:r>
          </a:p>
          <a:p>
            <a:pPr marL="742950" lvl="1" indent="-285750" algn="l">
              <a:buFont typeface="Arial" panose="020B0604020202020204" pitchFamily="34" charset="0"/>
              <a:buChar char="•"/>
            </a:pPr>
            <a:r>
              <a:rPr lang="en-US" b="0" i="0" dirty="0">
                <a:solidFill>
                  <a:srgbClr val="0D0D0D"/>
                </a:solidFill>
                <a:effectLst/>
                <a:latin typeface="Söhne"/>
              </a:rPr>
              <a:t>Task 2 then begins and completes.</a:t>
            </a:r>
          </a:p>
          <a:p>
            <a:pPr marL="742950" lvl="1" indent="-285750" algn="l">
              <a:buFont typeface="Arial" panose="020B0604020202020204" pitchFamily="34" charset="0"/>
              <a:buChar char="•"/>
            </a:pPr>
            <a:r>
              <a:rPr lang="en-US" b="0" i="0" dirty="0">
                <a:solidFill>
                  <a:srgbClr val="0D0D0D"/>
                </a:solidFill>
                <a:effectLst/>
                <a:latin typeface="Söhne"/>
              </a:rPr>
              <a:t>The timeline shows one instance of overhead for switching from Task 1 to Task 2.</a:t>
            </a:r>
          </a:p>
        </p:txBody>
      </p:sp>
      <p:sp>
        <p:nvSpPr>
          <p:cNvPr id="8" name="TextBox 7">
            <a:extLst>
              <a:ext uri="{FF2B5EF4-FFF2-40B4-BE49-F238E27FC236}">
                <a16:creationId xmlns:a16="http://schemas.microsoft.com/office/drawing/2014/main" id="{053F2FB5-DAD3-1DDE-9824-8E8F6BCF021A}"/>
              </a:ext>
            </a:extLst>
          </p:cNvPr>
          <p:cNvSpPr txBox="1"/>
          <p:nvPr/>
        </p:nvSpPr>
        <p:spPr>
          <a:xfrm>
            <a:off x="5430983" y="4654018"/>
            <a:ext cx="6151418" cy="1754326"/>
          </a:xfrm>
          <a:prstGeom prst="rect">
            <a:avLst/>
          </a:prstGeom>
          <a:noFill/>
        </p:spPr>
        <p:txBody>
          <a:bodyPr wrap="square">
            <a:spAutoFit/>
          </a:bodyPr>
          <a:lstStyle/>
          <a:p>
            <a:pPr marL="742950" lvl="1" indent="-285750" algn="l">
              <a:buFont typeface="Arial" panose="020B0604020202020204" pitchFamily="34" charset="0"/>
              <a:buChar char="•"/>
            </a:pPr>
            <a:r>
              <a:rPr lang="en-US" b="0" i="0" dirty="0">
                <a:solidFill>
                  <a:srgbClr val="0D0D0D"/>
                </a:solidFill>
                <a:effectLst/>
                <a:latin typeface="Söhne"/>
              </a:rPr>
              <a:t>Task 1 begins but is interrupted before completion, leading to a context switch to Task 2.</a:t>
            </a:r>
          </a:p>
          <a:p>
            <a:pPr marL="742950" lvl="1" indent="-285750" algn="l">
              <a:buFont typeface="Arial" panose="020B0604020202020204" pitchFamily="34" charset="0"/>
              <a:buChar char="•"/>
            </a:pPr>
            <a:r>
              <a:rPr lang="en-US" b="0" i="0" dirty="0">
                <a:solidFill>
                  <a:srgbClr val="0D0D0D"/>
                </a:solidFill>
                <a:effectLst/>
                <a:latin typeface="Söhne"/>
              </a:rPr>
              <a:t>Task 2 starts but then switches back to Task 1, which then completes.</a:t>
            </a:r>
          </a:p>
          <a:p>
            <a:pPr marL="742950" lvl="1" indent="-285750" algn="l">
              <a:buFont typeface="Arial" panose="020B0604020202020204" pitchFamily="34" charset="0"/>
              <a:buChar char="•"/>
            </a:pPr>
            <a:r>
              <a:rPr lang="en-US" b="0" i="0" dirty="0">
                <a:solidFill>
                  <a:srgbClr val="0D0D0D"/>
                </a:solidFill>
                <a:effectLst/>
                <a:latin typeface="Söhne"/>
              </a:rPr>
              <a:t>Another switch returns to Task 2, which then finishes.</a:t>
            </a:r>
          </a:p>
          <a:p>
            <a:pPr marL="742950" lvl="1" indent="-285750" algn="l">
              <a:buFont typeface="Arial" panose="020B0604020202020204" pitchFamily="34" charset="0"/>
              <a:buChar char="•"/>
            </a:pPr>
            <a:r>
              <a:rPr lang="en-US" b="0" i="0" dirty="0">
                <a:solidFill>
                  <a:srgbClr val="0D0D0D"/>
                </a:solidFill>
                <a:effectLst/>
                <a:latin typeface="Söhne"/>
              </a:rPr>
              <a:t>There are three context</a:t>
            </a:r>
          </a:p>
        </p:txBody>
      </p:sp>
    </p:spTree>
    <p:extLst>
      <p:ext uri="{BB962C8B-B14F-4D97-AF65-F5344CB8AC3E}">
        <p14:creationId xmlns:p14="http://schemas.microsoft.com/office/powerpoint/2010/main" val="3382139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0DBFD1-174E-E644-52F7-D73E33EA767C}"/>
              </a:ext>
            </a:extLst>
          </p:cNvPr>
          <p:cNvSpPr>
            <a:spLocks noGrp="1"/>
          </p:cNvSpPr>
          <p:nvPr>
            <p:ph type="title"/>
          </p:nvPr>
        </p:nvSpPr>
        <p:spPr>
          <a:xfrm>
            <a:off x="317500" y="225425"/>
            <a:ext cx="10515600" cy="625475"/>
          </a:xfrm>
        </p:spPr>
        <p:txBody>
          <a:bodyPr>
            <a:normAutofit fontScale="90000"/>
          </a:bodyPr>
          <a:lstStyle/>
          <a:p>
            <a:r>
              <a:rPr lang="da-DK" sz="3700" dirty="0"/>
              <a:t>3.11 - </a:t>
            </a:r>
            <a:r>
              <a:rPr lang="da-DK" sz="4000" dirty="0" err="1"/>
              <a:t>context</a:t>
            </a:r>
            <a:r>
              <a:rPr lang="da-DK" sz="4000" dirty="0"/>
              <a:t> switch overhead</a:t>
            </a:r>
            <a:r>
              <a:rPr lang="da-DK" sz="3700" dirty="0"/>
              <a:t> </a:t>
            </a:r>
          </a:p>
        </p:txBody>
      </p:sp>
      <p:graphicFrame>
        <p:nvGraphicFramePr>
          <p:cNvPr id="9" name="TextBox 6">
            <a:extLst>
              <a:ext uri="{FF2B5EF4-FFF2-40B4-BE49-F238E27FC236}">
                <a16:creationId xmlns:a16="http://schemas.microsoft.com/office/drawing/2014/main" id="{5116BA22-669F-76A4-4F8A-94D6481BAA58}"/>
              </a:ext>
            </a:extLst>
          </p:cNvPr>
          <p:cNvGraphicFramePr/>
          <p:nvPr>
            <p:extLst>
              <p:ext uri="{D42A27DB-BD31-4B8C-83A1-F6EECF244321}">
                <p14:modId xmlns:p14="http://schemas.microsoft.com/office/powerpoint/2010/main" val="3137197415"/>
              </p:ext>
            </p:extLst>
          </p:nvPr>
        </p:nvGraphicFramePr>
        <p:xfrm>
          <a:off x="269668" y="1253330"/>
          <a:ext cx="11579432" cy="49442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Footer Placeholder 3">
            <a:extLst>
              <a:ext uri="{FF2B5EF4-FFF2-40B4-BE49-F238E27FC236}">
                <a16:creationId xmlns:a16="http://schemas.microsoft.com/office/drawing/2014/main" id="{002D6B52-DA5F-A9D4-D0BA-B44717E9CCEC}"/>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6265803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82C2D-237F-9EA5-6804-193F629F9BE9}"/>
              </a:ext>
            </a:extLst>
          </p:cNvPr>
          <p:cNvSpPr>
            <a:spLocks noGrp="1"/>
          </p:cNvSpPr>
          <p:nvPr>
            <p:ph type="title"/>
          </p:nvPr>
        </p:nvSpPr>
        <p:spPr/>
        <p:txBody>
          <a:bodyPr/>
          <a:lstStyle/>
          <a:p>
            <a:r>
              <a:rPr lang="da-DK" dirty="0"/>
              <a:t>3.12 </a:t>
            </a:r>
            <a:r>
              <a:rPr lang="da-DK" dirty="0" err="1"/>
              <a:t>Priority</a:t>
            </a:r>
            <a:r>
              <a:rPr lang="da-DK" dirty="0"/>
              <a:t> inversion</a:t>
            </a:r>
          </a:p>
        </p:txBody>
      </p:sp>
      <p:pic>
        <p:nvPicPr>
          <p:cNvPr id="44034" name="Picture 2" descr="Example of the priority inversion problem | Download Scientific Diagram">
            <a:extLst>
              <a:ext uri="{FF2B5EF4-FFF2-40B4-BE49-F238E27FC236}">
                <a16:creationId xmlns:a16="http://schemas.microsoft.com/office/drawing/2014/main" id="{5A192732-CF62-1E0D-1D78-0E900E1386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5300" y="1523922"/>
            <a:ext cx="6410003" cy="19607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31783F5-FC3C-472D-4D61-600BFA5E704E}"/>
              </a:ext>
            </a:extLst>
          </p:cNvPr>
          <p:cNvSpPr txBox="1"/>
          <p:nvPr/>
        </p:nvSpPr>
        <p:spPr>
          <a:xfrm>
            <a:off x="0" y="1447729"/>
            <a:ext cx="5763491" cy="2554545"/>
          </a:xfrm>
          <a:prstGeom prst="rect">
            <a:avLst/>
          </a:prstGeom>
          <a:noFill/>
        </p:spPr>
        <p:txBody>
          <a:bodyPr wrap="square">
            <a:spAutoFit/>
          </a:bodyPr>
          <a:lstStyle/>
          <a:p>
            <a:pPr algn="l">
              <a:buFont typeface="+mj-lt"/>
              <a:buAutoNum type="arabicPeriod"/>
            </a:pPr>
            <a:r>
              <a:rPr lang="en-US" sz="1600" b="1" i="0" dirty="0">
                <a:solidFill>
                  <a:srgbClr val="0D0D0D"/>
                </a:solidFill>
                <a:effectLst/>
                <a:highlight>
                  <a:srgbClr val="FFFFFF"/>
                </a:highlight>
                <a:latin typeface="Söhne"/>
              </a:rPr>
              <a:t>Lower-priority task holds a resource</a:t>
            </a:r>
            <a:r>
              <a:rPr lang="en-US" sz="1600" b="0" i="0" dirty="0">
                <a:solidFill>
                  <a:srgbClr val="0D0D0D"/>
                </a:solidFill>
                <a:effectLst/>
                <a:highlight>
                  <a:srgbClr val="FFFFFF"/>
                </a:highlight>
                <a:latin typeface="Söhne"/>
              </a:rPr>
              <a:t> needed by a higher-priority task.</a:t>
            </a:r>
          </a:p>
          <a:p>
            <a:pPr algn="l">
              <a:buFont typeface="+mj-lt"/>
              <a:buAutoNum type="arabicPeriod"/>
            </a:pPr>
            <a:r>
              <a:rPr lang="en-US" sz="1600" b="1" i="0" dirty="0">
                <a:solidFill>
                  <a:srgbClr val="0D0D0D"/>
                </a:solidFill>
                <a:effectLst/>
                <a:highlight>
                  <a:srgbClr val="FFFFFF"/>
                </a:highlight>
                <a:latin typeface="Söhne"/>
              </a:rPr>
              <a:t>Higher-priority task is blocked</a:t>
            </a:r>
            <a:r>
              <a:rPr lang="en-US" sz="1600" b="0" i="0" dirty="0">
                <a:solidFill>
                  <a:srgbClr val="0D0D0D"/>
                </a:solidFill>
                <a:effectLst/>
                <a:highlight>
                  <a:srgbClr val="FFFFFF"/>
                </a:highlight>
                <a:latin typeface="Söhne"/>
              </a:rPr>
              <a:t>, unable to proceed until the resource is released.</a:t>
            </a:r>
          </a:p>
          <a:p>
            <a:pPr algn="l">
              <a:buFont typeface="+mj-lt"/>
              <a:buAutoNum type="arabicPeriod"/>
            </a:pPr>
            <a:r>
              <a:rPr lang="en-US" sz="1600" b="1" i="0" dirty="0">
                <a:solidFill>
                  <a:srgbClr val="0D0D0D"/>
                </a:solidFill>
                <a:effectLst/>
                <a:highlight>
                  <a:srgbClr val="FFFFFF"/>
                </a:highlight>
                <a:latin typeface="Söhne"/>
              </a:rPr>
              <a:t>Medium-priority tasks preempt</a:t>
            </a:r>
            <a:r>
              <a:rPr lang="en-US" sz="1600" b="0" i="0" dirty="0">
                <a:solidFill>
                  <a:srgbClr val="0D0D0D"/>
                </a:solidFill>
                <a:effectLst/>
                <a:highlight>
                  <a:srgbClr val="FFFFFF"/>
                </a:highlight>
                <a:latin typeface="Söhne"/>
              </a:rPr>
              <a:t> the lower-priority task, extending the blocking time.</a:t>
            </a:r>
          </a:p>
          <a:p>
            <a:pPr algn="l">
              <a:buFont typeface="+mj-lt"/>
              <a:buAutoNum type="arabicPeriod"/>
            </a:pPr>
            <a:r>
              <a:rPr lang="en-US" sz="1600" b="1" i="0" dirty="0">
                <a:solidFill>
                  <a:srgbClr val="0D0D0D"/>
                </a:solidFill>
                <a:effectLst/>
                <a:highlight>
                  <a:srgbClr val="FFFFFF"/>
                </a:highlight>
                <a:latin typeface="Söhne"/>
              </a:rPr>
              <a:t>System efficiency is reduced</a:t>
            </a:r>
            <a:r>
              <a:rPr lang="en-US" sz="1600" b="0" i="0" dirty="0">
                <a:solidFill>
                  <a:srgbClr val="0D0D0D"/>
                </a:solidFill>
                <a:effectLst/>
                <a:highlight>
                  <a:srgbClr val="FFFFFF"/>
                </a:highlight>
                <a:latin typeface="Söhne"/>
              </a:rPr>
              <a:t>, potentially leading to missed deadlines.</a:t>
            </a:r>
          </a:p>
          <a:p>
            <a:pPr algn="l">
              <a:buFont typeface="+mj-lt"/>
              <a:buAutoNum type="arabicPeriod"/>
            </a:pPr>
            <a:r>
              <a:rPr lang="en-US" sz="1600" b="1" i="0" dirty="0">
                <a:solidFill>
                  <a:srgbClr val="0D0D0D"/>
                </a:solidFill>
                <a:effectLst/>
                <a:highlight>
                  <a:srgbClr val="FFFFFF"/>
                </a:highlight>
                <a:latin typeface="Söhne"/>
              </a:rPr>
              <a:t>Can lead to system instability</a:t>
            </a:r>
            <a:r>
              <a:rPr lang="en-US" sz="1600" b="0" i="0" dirty="0">
                <a:solidFill>
                  <a:srgbClr val="0D0D0D"/>
                </a:solidFill>
                <a:effectLst/>
                <a:highlight>
                  <a:srgbClr val="FFFFFF"/>
                </a:highlight>
                <a:latin typeface="Söhne"/>
              </a:rPr>
              <a:t> if critical tasks are blocked for too long.</a:t>
            </a:r>
          </a:p>
        </p:txBody>
      </p:sp>
      <p:sp>
        <p:nvSpPr>
          <p:cNvPr id="10" name="TextBox 9">
            <a:extLst>
              <a:ext uri="{FF2B5EF4-FFF2-40B4-BE49-F238E27FC236}">
                <a16:creationId xmlns:a16="http://schemas.microsoft.com/office/drawing/2014/main" id="{2B6BF58B-661B-6111-6BE7-EC7FA3E0DA67}"/>
              </a:ext>
            </a:extLst>
          </p:cNvPr>
          <p:cNvSpPr txBox="1"/>
          <p:nvPr/>
        </p:nvSpPr>
        <p:spPr>
          <a:xfrm>
            <a:off x="317500" y="4002274"/>
            <a:ext cx="11874499" cy="2308324"/>
          </a:xfrm>
          <a:prstGeom prst="rect">
            <a:avLst/>
          </a:prstGeom>
          <a:noFill/>
        </p:spPr>
        <p:txBody>
          <a:bodyPr wrap="square">
            <a:spAutoFit/>
          </a:bodyPr>
          <a:lstStyle/>
          <a:p>
            <a:pPr algn="l"/>
            <a:r>
              <a:rPr lang="en-US" b="0" i="0" dirty="0">
                <a:solidFill>
                  <a:srgbClr val="0D0D0D"/>
                </a:solidFill>
                <a:effectLst/>
                <a:highlight>
                  <a:srgbClr val="FFFFFF"/>
                </a:highlight>
                <a:latin typeface="Söhne"/>
              </a:rPr>
              <a:t>Prevention of Priority Inversion:</a:t>
            </a:r>
          </a:p>
          <a:p>
            <a:pPr algn="l">
              <a:buFont typeface="+mj-lt"/>
              <a:buAutoNum type="arabicPeriod"/>
            </a:pPr>
            <a:r>
              <a:rPr lang="en-US" b="1" i="0" dirty="0">
                <a:solidFill>
                  <a:srgbClr val="0D0D0D"/>
                </a:solidFill>
                <a:effectLst/>
                <a:highlight>
                  <a:srgbClr val="FFFFFF"/>
                </a:highlight>
                <a:latin typeface="Söhne"/>
              </a:rPr>
              <a:t>Priority Inheritance Protocol</a:t>
            </a:r>
            <a:r>
              <a:rPr lang="en-US" b="0" i="0" dirty="0">
                <a:solidFill>
                  <a:srgbClr val="0D0D0D"/>
                </a:solidFill>
                <a:effectLst/>
                <a:highlight>
                  <a:srgbClr val="FFFFFF"/>
                </a:highlight>
                <a:latin typeface="Söhne"/>
              </a:rPr>
              <a:t>: Lower-priority tasks inherit the priority of the higher-priority task they are blocking.</a:t>
            </a:r>
          </a:p>
          <a:p>
            <a:pPr algn="l">
              <a:buFont typeface="+mj-lt"/>
              <a:buAutoNum type="arabicPeriod"/>
            </a:pPr>
            <a:r>
              <a:rPr lang="en-US" b="1" i="0" dirty="0">
                <a:solidFill>
                  <a:srgbClr val="0D0D0D"/>
                </a:solidFill>
                <a:effectLst/>
                <a:highlight>
                  <a:srgbClr val="FFFFFF"/>
                </a:highlight>
                <a:latin typeface="Söhne"/>
              </a:rPr>
              <a:t>Priority Ceiling Protocol</a:t>
            </a:r>
            <a:r>
              <a:rPr lang="en-US" b="0" i="0" dirty="0">
                <a:solidFill>
                  <a:srgbClr val="0D0D0D"/>
                </a:solidFill>
                <a:effectLst/>
                <a:highlight>
                  <a:srgbClr val="FFFFFF"/>
                </a:highlight>
                <a:latin typeface="Söhne"/>
              </a:rPr>
              <a:t>: Set a maximum priority level that a task can have when it locks a resource.</a:t>
            </a:r>
          </a:p>
          <a:p>
            <a:pPr algn="l">
              <a:buFont typeface="+mj-lt"/>
              <a:buAutoNum type="arabicPeriod"/>
            </a:pPr>
            <a:r>
              <a:rPr lang="en-US" b="1" i="0" dirty="0">
                <a:solidFill>
                  <a:srgbClr val="0D0D0D"/>
                </a:solidFill>
                <a:effectLst/>
                <a:highlight>
                  <a:srgbClr val="FFFFFF"/>
                </a:highlight>
                <a:latin typeface="Söhne"/>
              </a:rPr>
              <a:t>Lock-Free Algorithms</a:t>
            </a:r>
            <a:r>
              <a:rPr lang="en-US" b="0" i="0" dirty="0">
                <a:solidFill>
                  <a:srgbClr val="0D0D0D"/>
                </a:solidFill>
                <a:effectLst/>
                <a:highlight>
                  <a:srgbClr val="FFFFFF"/>
                </a:highlight>
                <a:latin typeface="Söhne"/>
              </a:rPr>
              <a:t>: Design algorithms that avoid locking shared resources whenever possible.</a:t>
            </a:r>
          </a:p>
          <a:p>
            <a:pPr algn="l">
              <a:buFont typeface="+mj-lt"/>
              <a:buAutoNum type="arabicPeriod"/>
            </a:pPr>
            <a:r>
              <a:rPr lang="en-US" b="1" i="0" dirty="0">
                <a:solidFill>
                  <a:srgbClr val="0D0D0D"/>
                </a:solidFill>
                <a:effectLst/>
                <a:highlight>
                  <a:srgbClr val="FFFFFF"/>
                </a:highlight>
                <a:latin typeface="Söhne"/>
              </a:rPr>
              <a:t>Preemptive Scheduling</a:t>
            </a:r>
            <a:r>
              <a:rPr lang="en-US" b="0" i="0" dirty="0">
                <a:solidFill>
                  <a:srgbClr val="0D0D0D"/>
                </a:solidFill>
                <a:effectLst/>
                <a:highlight>
                  <a:srgbClr val="FFFFFF"/>
                </a:highlight>
                <a:latin typeface="Söhne"/>
              </a:rPr>
              <a:t>: Use a scheduling system that can interrupt a lower-priority task in favor of a higher one when necessary.</a:t>
            </a:r>
          </a:p>
          <a:p>
            <a:pPr algn="l">
              <a:buFont typeface="+mj-lt"/>
              <a:buAutoNum type="arabicPeriod"/>
            </a:pPr>
            <a:r>
              <a:rPr lang="en-US" b="1" i="0" dirty="0">
                <a:solidFill>
                  <a:srgbClr val="0D0D0D"/>
                </a:solidFill>
                <a:effectLst/>
                <a:highlight>
                  <a:srgbClr val="FFFFFF"/>
                </a:highlight>
                <a:latin typeface="Söhne"/>
              </a:rPr>
              <a:t>Resource Access Management</a:t>
            </a:r>
            <a:r>
              <a:rPr lang="en-US" b="0" i="0" dirty="0">
                <a:solidFill>
                  <a:srgbClr val="0D0D0D"/>
                </a:solidFill>
                <a:effectLst/>
                <a:highlight>
                  <a:srgbClr val="FFFFFF"/>
                </a:highlight>
                <a:latin typeface="Söhne"/>
              </a:rPr>
              <a:t>: Carefully manage the access to shared resources with robust synchronization primitives.</a:t>
            </a:r>
          </a:p>
          <a:p>
            <a:pPr algn="l">
              <a:buFont typeface="+mj-lt"/>
              <a:buAutoNum type="arabicPeriod"/>
            </a:pPr>
            <a:r>
              <a:rPr lang="en-US" b="1" i="0" dirty="0">
                <a:solidFill>
                  <a:srgbClr val="0D0D0D"/>
                </a:solidFill>
                <a:effectLst/>
                <a:highlight>
                  <a:srgbClr val="FFFFFF"/>
                </a:highlight>
                <a:latin typeface="Söhne"/>
              </a:rPr>
              <a:t>Timed Locks</a:t>
            </a:r>
            <a:r>
              <a:rPr lang="en-US" b="0" i="0" dirty="0">
                <a:solidFill>
                  <a:srgbClr val="0D0D0D"/>
                </a:solidFill>
                <a:effectLst/>
                <a:highlight>
                  <a:srgbClr val="FFFFFF"/>
                </a:highlight>
                <a:latin typeface="Söhne"/>
              </a:rPr>
              <a:t>: Limit the time a task can hold a resource to minimize the impact on higher-priority tasks.</a:t>
            </a:r>
          </a:p>
        </p:txBody>
      </p:sp>
      <p:sp>
        <p:nvSpPr>
          <p:cNvPr id="11" name="Footer Placeholder 3">
            <a:extLst>
              <a:ext uri="{FF2B5EF4-FFF2-40B4-BE49-F238E27FC236}">
                <a16:creationId xmlns:a16="http://schemas.microsoft.com/office/drawing/2014/main" id="{D5707D7D-5053-DEE5-85D2-BEE42DB64398}"/>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2695497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341FF0-BE13-0754-6A71-DDAF9D3B958A}"/>
              </a:ext>
            </a:extLst>
          </p:cNvPr>
          <p:cNvSpPr>
            <a:spLocks noGrp="1"/>
          </p:cNvSpPr>
          <p:nvPr>
            <p:ph type="title"/>
          </p:nvPr>
        </p:nvSpPr>
        <p:spPr>
          <a:xfrm>
            <a:off x="317500" y="225425"/>
            <a:ext cx="10515600" cy="625475"/>
          </a:xfrm>
        </p:spPr>
        <p:txBody>
          <a:bodyPr>
            <a:normAutofit/>
          </a:bodyPr>
          <a:lstStyle/>
          <a:p>
            <a:r>
              <a:rPr lang="da-DK" sz="3700">
                <a:highlight>
                  <a:srgbClr val="1A3B49"/>
                </a:highlight>
              </a:rPr>
              <a:t>4 - </a:t>
            </a:r>
            <a:r>
              <a:rPr lang="en-US" sz="3700" b="1" i="0">
                <a:effectLst/>
                <a:highlight>
                  <a:srgbClr val="1A3B49"/>
                </a:highlight>
              </a:rPr>
              <a:t>Practical Applications of Concurrency</a:t>
            </a:r>
            <a:endParaRPr lang="da-DK" sz="3700">
              <a:highlight>
                <a:srgbClr val="1A3B49"/>
              </a:highlight>
            </a:endParaRPr>
          </a:p>
        </p:txBody>
      </p:sp>
      <p:graphicFrame>
        <p:nvGraphicFramePr>
          <p:cNvPr id="6" name="Content Placeholder 1">
            <a:extLst>
              <a:ext uri="{FF2B5EF4-FFF2-40B4-BE49-F238E27FC236}">
                <a16:creationId xmlns:a16="http://schemas.microsoft.com/office/drawing/2014/main" id="{A408FF71-AA14-BFFC-2F84-6BF9A8D5661B}"/>
              </a:ext>
            </a:extLst>
          </p:cNvPr>
          <p:cNvGraphicFramePr>
            <a:graphicFrameLocks noGrp="1"/>
          </p:cNvGraphicFramePr>
          <p:nvPr>
            <p:ph idx="1"/>
            <p:extLst>
              <p:ext uri="{D42A27DB-BD31-4B8C-83A1-F6EECF244321}">
                <p14:modId xmlns:p14="http://schemas.microsoft.com/office/powerpoint/2010/main" val="2201325696"/>
              </p:ext>
            </p:extLst>
          </p:nvPr>
        </p:nvGraphicFramePr>
        <p:xfrm>
          <a:off x="269668" y="1253330"/>
          <a:ext cx="11617531" cy="4842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3">
            <a:extLst>
              <a:ext uri="{FF2B5EF4-FFF2-40B4-BE49-F238E27FC236}">
                <a16:creationId xmlns:a16="http://schemas.microsoft.com/office/drawing/2014/main" id="{65FACCFF-5F86-7CB9-53B6-B5DB5FA8CF78}"/>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1954820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An image may say more than a thousand words">
            <a:extLst>
              <a:ext uri="{FF2B5EF4-FFF2-40B4-BE49-F238E27FC236}">
                <a16:creationId xmlns:a16="http://schemas.microsoft.com/office/drawing/2014/main" id="{6B43A17B-DF17-822E-7D55-B1F0A2E5CB0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08816" y="405140"/>
            <a:ext cx="5713515" cy="205686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0EF217A4-454A-247B-C455-734A82B42E1D}"/>
              </a:ext>
            </a:extLst>
          </p:cNvPr>
          <p:cNvSpPr>
            <a:spLocks noGrp="1"/>
          </p:cNvSpPr>
          <p:nvPr>
            <p:ph sz="half" idx="1"/>
          </p:nvPr>
        </p:nvSpPr>
        <p:spPr>
          <a:xfrm>
            <a:off x="230084" y="1433572"/>
            <a:ext cx="5753100" cy="5161192"/>
          </a:xfrm>
        </p:spPr>
        <p:txBody>
          <a:bodyPr/>
          <a:lstStyle/>
          <a:p>
            <a:pPr algn="l">
              <a:buFont typeface="Arial" panose="020B0604020202020204" pitchFamily="34" charset="0"/>
              <a:buChar char="•"/>
            </a:pPr>
            <a:r>
              <a:rPr lang="en-US" sz="1800" b="1" i="0" dirty="0">
                <a:effectLst/>
                <a:highlight>
                  <a:srgbClr val="1A3B49"/>
                </a:highlight>
                <a:latin typeface="Söhne"/>
              </a:rPr>
              <a:t>Integrating multiple processing units</a:t>
            </a:r>
            <a:r>
              <a:rPr lang="en-US" sz="1800" b="0" i="0" dirty="0">
                <a:effectLst/>
                <a:highlight>
                  <a:srgbClr val="1A3B49"/>
                </a:highlight>
                <a:latin typeface="Söhne"/>
              </a:rPr>
              <a:t>: Showcasing the interconnectedness of various CPUs within a single system for enhanced computing power.</a:t>
            </a:r>
          </a:p>
          <a:p>
            <a:pPr algn="l">
              <a:buFont typeface="Arial" panose="020B0604020202020204" pitchFamily="34" charset="0"/>
              <a:buChar char="•"/>
            </a:pPr>
            <a:r>
              <a:rPr lang="en-US" sz="1800" b="1" i="0" dirty="0">
                <a:effectLst/>
                <a:highlight>
                  <a:srgbClr val="1A3B49"/>
                </a:highlight>
                <a:latin typeface="Söhne"/>
              </a:rPr>
              <a:t>Hierarchical memory architecture</a:t>
            </a:r>
            <a:r>
              <a:rPr lang="en-US" sz="1800" b="0" i="0" dirty="0">
                <a:effectLst/>
                <a:highlight>
                  <a:srgbClr val="1A3B49"/>
                </a:highlight>
                <a:latin typeface="Söhne"/>
              </a:rPr>
              <a:t>: Highlighting the role of different cache levels in optimizing data retrieval and processing speed.</a:t>
            </a:r>
          </a:p>
          <a:p>
            <a:pPr algn="l">
              <a:buFont typeface="Arial" panose="020B0604020202020204" pitchFamily="34" charset="0"/>
              <a:buChar char="•"/>
            </a:pPr>
            <a:r>
              <a:rPr lang="en-US" sz="1800" b="1" i="0" dirty="0">
                <a:effectLst/>
                <a:highlight>
                  <a:srgbClr val="1A3B49"/>
                </a:highlight>
                <a:latin typeface="Söhne"/>
              </a:rPr>
              <a:t>Core synergy</a:t>
            </a:r>
            <a:r>
              <a:rPr lang="en-US" sz="1800" b="0" i="0" dirty="0">
                <a:effectLst/>
                <a:highlight>
                  <a:srgbClr val="1A3B49"/>
                </a:highlight>
                <a:latin typeface="Söhne"/>
              </a:rPr>
              <a:t>: Describing how cores within a single processor work together to execute complex tasks efficiently.</a:t>
            </a:r>
          </a:p>
          <a:p>
            <a:pPr algn="l">
              <a:buFont typeface="Arial" panose="020B0604020202020204" pitchFamily="34" charset="0"/>
              <a:buChar char="•"/>
            </a:pPr>
            <a:r>
              <a:rPr lang="en-US" sz="1800" b="1" i="0" dirty="0">
                <a:effectLst/>
                <a:highlight>
                  <a:srgbClr val="1A3B49"/>
                </a:highlight>
                <a:latin typeface="Söhne"/>
              </a:rPr>
              <a:t>Resource sharing</a:t>
            </a:r>
            <a:r>
              <a:rPr lang="en-US" sz="1800" b="0" i="0" dirty="0">
                <a:effectLst/>
                <a:highlight>
                  <a:srgbClr val="1A3B49"/>
                </a:highlight>
                <a:latin typeface="Söhne"/>
              </a:rPr>
              <a:t>: Detailing the shared components, like the L3 cache, which can be accessed by all cores to improve task coordination.</a:t>
            </a:r>
          </a:p>
          <a:p>
            <a:pPr algn="l">
              <a:buFont typeface="Arial" panose="020B0604020202020204" pitchFamily="34" charset="0"/>
              <a:buChar char="•"/>
            </a:pPr>
            <a:r>
              <a:rPr lang="en-US" sz="1800" b="1" i="0" dirty="0">
                <a:effectLst/>
                <a:highlight>
                  <a:srgbClr val="1A3B49"/>
                </a:highlight>
                <a:latin typeface="Söhne"/>
              </a:rPr>
              <a:t>Parallel processing capabilities</a:t>
            </a:r>
            <a:r>
              <a:rPr lang="en-US" sz="1800" b="0" i="0" dirty="0">
                <a:effectLst/>
                <a:highlight>
                  <a:srgbClr val="1A3B49"/>
                </a:highlight>
                <a:latin typeface="Söhne"/>
              </a:rPr>
              <a:t>: Discussing the system's ability to perform multiple operations simultaneously, leading to significant performance gains.</a:t>
            </a:r>
          </a:p>
          <a:p>
            <a:pPr algn="l">
              <a:buFont typeface="Arial" panose="020B0604020202020204" pitchFamily="34" charset="0"/>
              <a:buChar char="•"/>
            </a:pPr>
            <a:r>
              <a:rPr lang="en-US" sz="1800" b="1" i="0" dirty="0">
                <a:effectLst/>
                <a:highlight>
                  <a:srgbClr val="1A3B49"/>
                </a:highlight>
                <a:latin typeface="Söhne"/>
              </a:rPr>
              <a:t>Inter-core communication</a:t>
            </a:r>
            <a:r>
              <a:rPr lang="en-US" sz="1800" b="0" i="0" dirty="0">
                <a:effectLst/>
                <a:highlight>
                  <a:srgbClr val="1A3B49"/>
                </a:highlight>
                <a:latin typeface="Söhne"/>
              </a:rPr>
              <a:t>: Explaining the pathways and protocols that enable cores to exchange information and maintain system harmony.</a:t>
            </a:r>
          </a:p>
          <a:p>
            <a:endParaRPr lang="da-DK" sz="1800" dirty="0">
              <a:highlight>
                <a:srgbClr val="1A3B49"/>
              </a:highlight>
            </a:endParaRPr>
          </a:p>
        </p:txBody>
      </p:sp>
      <p:sp>
        <p:nvSpPr>
          <p:cNvPr id="4" name="Title 3">
            <a:extLst>
              <a:ext uri="{FF2B5EF4-FFF2-40B4-BE49-F238E27FC236}">
                <a16:creationId xmlns:a16="http://schemas.microsoft.com/office/drawing/2014/main" id="{A32DA9C5-2D66-9C59-440E-6B652C97E584}"/>
              </a:ext>
            </a:extLst>
          </p:cNvPr>
          <p:cNvSpPr>
            <a:spLocks noGrp="1"/>
          </p:cNvSpPr>
          <p:nvPr>
            <p:ph type="title"/>
          </p:nvPr>
        </p:nvSpPr>
        <p:spPr>
          <a:xfrm>
            <a:off x="269669" y="263236"/>
            <a:ext cx="4587374" cy="933633"/>
          </a:xfrm>
        </p:spPr>
        <p:txBody>
          <a:bodyPr anchor="ctr">
            <a:noAutofit/>
          </a:bodyPr>
          <a:lstStyle/>
          <a:p>
            <a:r>
              <a:rPr lang="da-DK" sz="2400" dirty="0">
                <a:highlight>
                  <a:srgbClr val="1A3B49"/>
                </a:highlight>
              </a:rPr>
              <a:t>1.2 </a:t>
            </a:r>
            <a:r>
              <a:rPr lang="en-US" sz="2400" b="0" i="0" dirty="0">
                <a:effectLst/>
                <a:highlight>
                  <a:srgbClr val="1A3B49"/>
                </a:highlight>
              </a:rPr>
              <a:t>The complexity of a modern multi-processor, multi-core system</a:t>
            </a:r>
            <a:endParaRPr lang="da-DK" sz="2400" dirty="0">
              <a:highlight>
                <a:srgbClr val="1A3B49"/>
              </a:highlight>
            </a:endParaRPr>
          </a:p>
        </p:txBody>
      </p:sp>
      <p:pic>
        <p:nvPicPr>
          <p:cNvPr id="18436" name="Picture 4" descr="What is the difference between a CPU core and a processor? - Quora">
            <a:extLst>
              <a:ext uri="{FF2B5EF4-FFF2-40B4-BE49-F238E27FC236}">
                <a16:creationId xmlns:a16="http://schemas.microsoft.com/office/drawing/2014/main" id="{344E5E55-51AB-02D7-2468-83C857410EB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08817" y="2953333"/>
            <a:ext cx="5713515" cy="349952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8251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CB51A6-F759-151F-4A53-B4968D977D6A}"/>
              </a:ext>
            </a:extLst>
          </p:cNvPr>
          <p:cNvSpPr>
            <a:spLocks noGrp="1"/>
          </p:cNvSpPr>
          <p:nvPr>
            <p:ph type="title"/>
          </p:nvPr>
        </p:nvSpPr>
        <p:spPr/>
        <p:txBody>
          <a:bodyPr/>
          <a:lstStyle/>
          <a:p>
            <a:r>
              <a:rPr lang="da-DK" dirty="0">
                <a:highlight>
                  <a:srgbClr val="1A3B49"/>
                </a:highlight>
              </a:rPr>
              <a:t>4.1 - </a:t>
            </a:r>
            <a:r>
              <a:rPr lang="en-US" b="0" i="0" dirty="0">
                <a:effectLst/>
                <a:highlight>
                  <a:srgbClr val="1A3B49"/>
                </a:highlight>
                <a:latin typeface="Söhne"/>
              </a:rPr>
              <a:t>Advantages of Threads</a:t>
            </a:r>
            <a:endParaRPr lang="da-DK" dirty="0">
              <a:highlight>
                <a:srgbClr val="1A3B49"/>
              </a:highlight>
            </a:endParaRPr>
          </a:p>
        </p:txBody>
      </p:sp>
      <p:pic>
        <p:nvPicPr>
          <p:cNvPr id="45058" name="Picture 2" descr="Benefits of Threads">
            <a:extLst>
              <a:ext uri="{FF2B5EF4-FFF2-40B4-BE49-F238E27FC236}">
                <a16:creationId xmlns:a16="http://schemas.microsoft.com/office/drawing/2014/main" id="{561BB311-A6D0-9954-4187-2BA9932154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438"/>
          <a:stretch/>
        </p:blipFill>
        <p:spPr bwMode="auto">
          <a:xfrm>
            <a:off x="2447636" y="1368137"/>
            <a:ext cx="6737927" cy="4121726"/>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
            <a:extLst>
              <a:ext uri="{FF2B5EF4-FFF2-40B4-BE49-F238E27FC236}">
                <a16:creationId xmlns:a16="http://schemas.microsoft.com/office/drawing/2014/main" id="{31F79D8C-6B65-6EA3-8EA5-97AD9767CB6C}"/>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7414782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B70767-BBDE-3685-F5BE-C68EA6B8BE47}"/>
              </a:ext>
            </a:extLst>
          </p:cNvPr>
          <p:cNvSpPr>
            <a:spLocks noGrp="1"/>
          </p:cNvSpPr>
          <p:nvPr>
            <p:ph type="title"/>
          </p:nvPr>
        </p:nvSpPr>
        <p:spPr/>
        <p:txBody>
          <a:bodyPr/>
          <a:lstStyle/>
          <a:p>
            <a:r>
              <a:rPr lang="da-DK" dirty="0">
                <a:highlight>
                  <a:srgbClr val="1A3B49"/>
                </a:highlight>
              </a:rPr>
              <a:t>4.2 - </a:t>
            </a:r>
            <a:r>
              <a:rPr lang="en-US" b="0" i="0" dirty="0">
                <a:effectLst/>
                <a:highlight>
                  <a:srgbClr val="1A3B49"/>
                </a:highlight>
                <a:latin typeface="Söhne"/>
              </a:rPr>
              <a:t>Enhancing parallelism and performance</a:t>
            </a:r>
            <a:endParaRPr lang="da-DK" dirty="0">
              <a:highlight>
                <a:srgbClr val="1A3B49"/>
              </a:highlight>
            </a:endParaRPr>
          </a:p>
        </p:txBody>
      </p:sp>
      <p:pic>
        <p:nvPicPr>
          <p:cNvPr id="46082" name="Picture 2" descr="L21: Parallel Processing">
            <a:extLst>
              <a:ext uri="{FF2B5EF4-FFF2-40B4-BE49-F238E27FC236}">
                <a16:creationId xmlns:a16="http://schemas.microsoft.com/office/drawing/2014/main" id="{B38117DC-5B33-7F2F-7E98-D58D4FD0C1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701" b="19633"/>
          <a:stretch/>
        </p:blipFill>
        <p:spPr bwMode="auto">
          <a:xfrm>
            <a:off x="5430982" y="1738745"/>
            <a:ext cx="6761018" cy="33805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442BBA1-3D12-A22F-14BC-3398C74C3EEB}"/>
              </a:ext>
            </a:extLst>
          </p:cNvPr>
          <p:cNvSpPr txBox="1"/>
          <p:nvPr/>
        </p:nvSpPr>
        <p:spPr>
          <a:xfrm>
            <a:off x="152400" y="1066799"/>
            <a:ext cx="5541818" cy="5355312"/>
          </a:xfrm>
          <a:prstGeom prst="rect">
            <a:avLst/>
          </a:prstGeom>
          <a:noFill/>
        </p:spPr>
        <p:txBody>
          <a:bodyPr wrap="square">
            <a:spAutoFit/>
          </a:bodyPr>
          <a:lstStyle/>
          <a:p>
            <a:pPr algn="l">
              <a:buFont typeface="+mj-lt"/>
              <a:buAutoNum type="arabicPeriod"/>
            </a:pPr>
            <a:r>
              <a:rPr lang="en-US" b="1" i="0" dirty="0">
                <a:solidFill>
                  <a:srgbClr val="0D0D0D"/>
                </a:solidFill>
                <a:effectLst/>
                <a:highlight>
                  <a:srgbClr val="FFFFFF"/>
                </a:highlight>
                <a:latin typeface="Söhne"/>
              </a:rPr>
              <a:t>Performance Needs</a:t>
            </a:r>
            <a:r>
              <a:rPr lang="en-US" b="0" i="0" dirty="0">
                <a:solidFill>
                  <a:srgbClr val="0D0D0D"/>
                </a:solidFill>
                <a:effectLst/>
                <a:highlight>
                  <a:srgbClr val="FFFFFF"/>
                </a:highlight>
                <a:latin typeface="Söhne"/>
              </a:rPr>
              <a:t>: For applications that benefit from parallel processing (like video rendering or scientific simulations), more cores can significantly improve performance.</a:t>
            </a:r>
          </a:p>
          <a:p>
            <a:pPr algn="l">
              <a:buFont typeface="+mj-lt"/>
              <a:buAutoNum type="arabicPeriod"/>
            </a:pPr>
            <a:r>
              <a:rPr lang="en-US" b="1" i="0" dirty="0">
                <a:solidFill>
                  <a:srgbClr val="0D0D0D"/>
                </a:solidFill>
                <a:effectLst/>
                <a:highlight>
                  <a:srgbClr val="FFFFFF"/>
                </a:highlight>
                <a:latin typeface="Söhne"/>
              </a:rPr>
              <a:t>Software Compatibility</a:t>
            </a:r>
            <a:r>
              <a:rPr lang="en-US" b="0" i="0" dirty="0">
                <a:solidFill>
                  <a:srgbClr val="0D0D0D"/>
                </a:solidFill>
                <a:effectLst/>
                <a:highlight>
                  <a:srgbClr val="FFFFFF"/>
                </a:highlight>
                <a:latin typeface="Söhne"/>
              </a:rPr>
              <a:t>: Some software can't take advantage of multiple cores, so in these cases, fewer, faster (higher clock speed) cores may be preferable.</a:t>
            </a:r>
          </a:p>
          <a:p>
            <a:pPr algn="l">
              <a:buFont typeface="+mj-lt"/>
              <a:buAutoNum type="arabicPeriod"/>
            </a:pPr>
            <a:r>
              <a:rPr lang="en-US" b="1" i="0" dirty="0">
                <a:solidFill>
                  <a:srgbClr val="0D0D0D"/>
                </a:solidFill>
                <a:effectLst/>
                <a:highlight>
                  <a:srgbClr val="FFFFFF"/>
                </a:highlight>
                <a:latin typeface="Söhne"/>
              </a:rPr>
              <a:t>Cost Efficiency</a:t>
            </a:r>
            <a:r>
              <a:rPr lang="en-US" b="0" i="0" dirty="0">
                <a:solidFill>
                  <a:srgbClr val="0D0D0D"/>
                </a:solidFill>
                <a:effectLst/>
                <a:highlight>
                  <a:srgbClr val="FFFFFF"/>
                </a:highlight>
                <a:latin typeface="Söhne"/>
              </a:rPr>
              <a:t>: More cores generally mean a higher price. The cost must be justified by the performance gain for the specific tasks.</a:t>
            </a:r>
          </a:p>
          <a:p>
            <a:pPr algn="l">
              <a:buFont typeface="+mj-lt"/>
              <a:buAutoNum type="arabicPeriod"/>
            </a:pPr>
            <a:r>
              <a:rPr lang="en-US" b="1" i="0" dirty="0">
                <a:solidFill>
                  <a:srgbClr val="0D0D0D"/>
                </a:solidFill>
                <a:effectLst/>
                <a:highlight>
                  <a:srgbClr val="FFFFFF"/>
                </a:highlight>
                <a:latin typeface="Söhne"/>
              </a:rPr>
              <a:t>Power Consumption</a:t>
            </a:r>
            <a:r>
              <a:rPr lang="en-US" b="0" i="0" dirty="0">
                <a:solidFill>
                  <a:srgbClr val="0D0D0D"/>
                </a:solidFill>
                <a:effectLst/>
                <a:highlight>
                  <a:srgbClr val="FFFFFF"/>
                </a:highlight>
                <a:latin typeface="Söhne"/>
              </a:rPr>
              <a:t>: More cores can lead to higher power consumption and heat generation, which may not be optimal for energy-saving or mobile scenarios.</a:t>
            </a:r>
          </a:p>
          <a:p>
            <a:pPr algn="l">
              <a:buFont typeface="+mj-lt"/>
              <a:buAutoNum type="arabicPeriod"/>
            </a:pPr>
            <a:r>
              <a:rPr lang="en-US" b="1" i="0" dirty="0">
                <a:solidFill>
                  <a:srgbClr val="0D0D0D"/>
                </a:solidFill>
                <a:effectLst/>
                <a:highlight>
                  <a:srgbClr val="FFFFFF"/>
                </a:highlight>
                <a:latin typeface="Söhne"/>
              </a:rPr>
              <a:t>Diminishing Returns</a:t>
            </a:r>
            <a:r>
              <a:rPr lang="en-US" b="0" i="0" dirty="0">
                <a:solidFill>
                  <a:srgbClr val="0D0D0D"/>
                </a:solidFill>
                <a:effectLst/>
                <a:highlight>
                  <a:srgbClr val="FFFFFF"/>
                </a:highlight>
                <a:latin typeface="Söhne"/>
              </a:rPr>
              <a:t>: After a certain point, adding more cores yields minimal performance gains due to overheads like context switching and synchronization.</a:t>
            </a:r>
          </a:p>
          <a:p>
            <a:pPr algn="l">
              <a:buFont typeface="+mj-lt"/>
              <a:buAutoNum type="arabicPeriod"/>
            </a:pPr>
            <a:r>
              <a:rPr lang="en-US" b="1" i="0" dirty="0">
                <a:solidFill>
                  <a:srgbClr val="0D0D0D"/>
                </a:solidFill>
                <a:effectLst/>
                <a:highlight>
                  <a:srgbClr val="FFFFFF"/>
                </a:highlight>
                <a:latin typeface="Söhne"/>
              </a:rPr>
              <a:t>Concurrency Level</a:t>
            </a:r>
            <a:r>
              <a:rPr lang="en-US" b="0" i="0" dirty="0">
                <a:solidFill>
                  <a:srgbClr val="0D0D0D"/>
                </a:solidFill>
                <a:effectLst/>
                <a:highlight>
                  <a:srgbClr val="FFFFFF"/>
                </a:highlight>
                <a:latin typeface="Söhne"/>
              </a:rPr>
              <a:t>: The number of concurrent tasks the system needs to handle can guide how many cores will be beneficial without underutilizing the CPU.</a:t>
            </a:r>
          </a:p>
        </p:txBody>
      </p:sp>
      <p:sp>
        <p:nvSpPr>
          <p:cNvPr id="7" name="Footer Placeholder 3">
            <a:extLst>
              <a:ext uri="{FF2B5EF4-FFF2-40B4-BE49-F238E27FC236}">
                <a16:creationId xmlns:a16="http://schemas.microsoft.com/office/drawing/2014/main" id="{5AA22A60-9F81-A87E-8089-F3E4E7B80D48}"/>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20445047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9A47E3-3203-6C26-577F-3751372B1195}"/>
              </a:ext>
            </a:extLst>
          </p:cNvPr>
          <p:cNvSpPr>
            <a:spLocks noGrp="1"/>
          </p:cNvSpPr>
          <p:nvPr>
            <p:ph type="title"/>
          </p:nvPr>
        </p:nvSpPr>
        <p:spPr>
          <a:xfrm>
            <a:off x="317500" y="225425"/>
            <a:ext cx="10515600" cy="625475"/>
          </a:xfrm>
        </p:spPr>
        <p:txBody>
          <a:bodyPr>
            <a:normAutofit/>
          </a:bodyPr>
          <a:lstStyle/>
          <a:p>
            <a:r>
              <a:rPr lang="da-DK" sz="3700">
                <a:highlight>
                  <a:srgbClr val="1A3B49"/>
                </a:highlight>
              </a:rPr>
              <a:t>4.3 - </a:t>
            </a:r>
            <a:r>
              <a:rPr lang="en-US" sz="3700" b="0" i="0">
                <a:effectLst/>
                <a:highlight>
                  <a:srgbClr val="1A3B49"/>
                </a:highlight>
              </a:rPr>
              <a:t>Threads in I/O operations</a:t>
            </a:r>
            <a:endParaRPr lang="da-DK" sz="3700">
              <a:highlight>
                <a:srgbClr val="1A3B49"/>
              </a:highlight>
            </a:endParaRPr>
          </a:p>
        </p:txBody>
      </p:sp>
      <p:graphicFrame>
        <p:nvGraphicFramePr>
          <p:cNvPr id="6" name="Content Placeholder 1">
            <a:extLst>
              <a:ext uri="{FF2B5EF4-FFF2-40B4-BE49-F238E27FC236}">
                <a16:creationId xmlns:a16="http://schemas.microsoft.com/office/drawing/2014/main" id="{17FDE506-CE73-F033-C87B-661D9D3BB015}"/>
              </a:ext>
            </a:extLst>
          </p:cNvPr>
          <p:cNvGraphicFramePr>
            <a:graphicFrameLocks noGrp="1"/>
          </p:cNvGraphicFramePr>
          <p:nvPr>
            <p:ph idx="1"/>
            <p:extLst>
              <p:ext uri="{D42A27DB-BD31-4B8C-83A1-F6EECF244321}">
                <p14:modId xmlns:p14="http://schemas.microsoft.com/office/powerpoint/2010/main" val="2248162204"/>
              </p:ext>
            </p:extLst>
          </p:nvPr>
        </p:nvGraphicFramePr>
        <p:xfrm>
          <a:off x="269668" y="1253330"/>
          <a:ext cx="11579432" cy="49442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3">
            <a:extLst>
              <a:ext uri="{FF2B5EF4-FFF2-40B4-BE49-F238E27FC236}">
                <a16:creationId xmlns:a16="http://schemas.microsoft.com/office/drawing/2014/main" id="{F0D265C6-6014-5DE3-8C34-B04ACCC6EBCB}"/>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7770671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C50D79-213E-9C1F-1592-68FD9325680B}"/>
              </a:ext>
            </a:extLst>
          </p:cNvPr>
          <p:cNvSpPr>
            <a:spLocks noGrp="1"/>
          </p:cNvSpPr>
          <p:nvPr>
            <p:ph type="title"/>
          </p:nvPr>
        </p:nvSpPr>
        <p:spPr/>
        <p:txBody>
          <a:bodyPr/>
          <a:lstStyle/>
          <a:p>
            <a:r>
              <a:rPr lang="da-DK" sz="3600" dirty="0">
                <a:highlight>
                  <a:srgbClr val="1A3B49"/>
                </a:highlight>
              </a:rPr>
              <a:t>4.4 - </a:t>
            </a:r>
            <a:r>
              <a:rPr lang="en-US" sz="3600" b="0" i="0" dirty="0">
                <a:effectLst/>
                <a:highlight>
                  <a:srgbClr val="1A3B49"/>
                </a:highlight>
                <a:latin typeface="Söhne"/>
              </a:rPr>
              <a:t>Threads in Server-Based Applications</a:t>
            </a:r>
            <a:endParaRPr lang="da-DK" sz="3600" dirty="0">
              <a:highlight>
                <a:srgbClr val="1A3B49"/>
              </a:highlight>
            </a:endParaRPr>
          </a:p>
        </p:txBody>
      </p:sp>
      <p:pic>
        <p:nvPicPr>
          <p:cNvPr id="50178" name="Picture 2" descr="Multithreaded Servers in Java - GeeksforGeeks">
            <a:extLst>
              <a:ext uri="{FF2B5EF4-FFF2-40B4-BE49-F238E27FC236}">
                <a16:creationId xmlns:a16="http://schemas.microsoft.com/office/drawing/2014/main" id="{31FB1BE8-6DE1-0D60-E7E7-1E979C6DB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1365250"/>
            <a:ext cx="8089900" cy="41275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
            <a:extLst>
              <a:ext uri="{FF2B5EF4-FFF2-40B4-BE49-F238E27FC236}">
                <a16:creationId xmlns:a16="http://schemas.microsoft.com/office/drawing/2014/main" id="{CAE33E4A-BC9E-AC40-F9FD-89C6EFE52AD2}"/>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1582166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99BB3-23AD-5B74-21DE-422D855FA9A9}"/>
              </a:ext>
            </a:extLst>
          </p:cNvPr>
          <p:cNvSpPr>
            <a:spLocks noGrp="1"/>
          </p:cNvSpPr>
          <p:nvPr>
            <p:ph type="title"/>
          </p:nvPr>
        </p:nvSpPr>
        <p:spPr/>
        <p:txBody>
          <a:bodyPr/>
          <a:lstStyle/>
          <a:p>
            <a:r>
              <a:rPr lang="da-DK" dirty="0">
                <a:highlight>
                  <a:srgbClr val="1A3B49"/>
                </a:highlight>
              </a:rPr>
              <a:t>4.5 - T</a:t>
            </a:r>
            <a:r>
              <a:rPr lang="en-US" b="0" i="0" dirty="0" err="1">
                <a:effectLst/>
                <a:highlight>
                  <a:srgbClr val="1A3B49"/>
                </a:highlight>
                <a:latin typeface="Söhne"/>
              </a:rPr>
              <a:t>hreads</a:t>
            </a:r>
            <a:r>
              <a:rPr lang="en-US" b="0" i="0" dirty="0">
                <a:effectLst/>
                <a:highlight>
                  <a:srgbClr val="1A3B49"/>
                </a:highlight>
                <a:latin typeface="Söhne"/>
              </a:rPr>
              <a:t> vs. Multiple Processes</a:t>
            </a:r>
            <a:endParaRPr lang="da-DK" dirty="0">
              <a:highlight>
                <a:srgbClr val="1A3B49"/>
              </a:highlight>
            </a:endParaRPr>
          </a:p>
        </p:txBody>
      </p:sp>
      <p:pic>
        <p:nvPicPr>
          <p:cNvPr id="49154" name="Picture 2" descr="Multi-thread and multi-process. So many times we have to think about… | by  Yuta Fujii | Medium">
            <a:extLst>
              <a:ext uri="{FF2B5EF4-FFF2-40B4-BE49-F238E27FC236}">
                <a16:creationId xmlns:a16="http://schemas.microsoft.com/office/drawing/2014/main" id="{14196ABE-849D-97C9-B1B6-B3EBF43B5C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92"/>
          <a:stretch/>
        </p:blipFill>
        <p:spPr bwMode="auto">
          <a:xfrm>
            <a:off x="1392382" y="1293867"/>
            <a:ext cx="9407236" cy="4270265"/>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
            <a:extLst>
              <a:ext uri="{FF2B5EF4-FFF2-40B4-BE49-F238E27FC236}">
                <a16:creationId xmlns:a16="http://schemas.microsoft.com/office/drawing/2014/main" id="{AEF8F1AD-DC3B-780F-58C7-17244CEE8E64}"/>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19768772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2A798C-011C-4C42-F262-A29D3C6917DD}"/>
              </a:ext>
            </a:extLst>
          </p:cNvPr>
          <p:cNvSpPr>
            <a:spLocks noGrp="1"/>
          </p:cNvSpPr>
          <p:nvPr>
            <p:ph type="title"/>
          </p:nvPr>
        </p:nvSpPr>
        <p:spPr>
          <a:xfrm>
            <a:off x="317500" y="225425"/>
            <a:ext cx="10515600" cy="625475"/>
          </a:xfrm>
        </p:spPr>
        <p:txBody>
          <a:bodyPr>
            <a:normAutofit/>
          </a:bodyPr>
          <a:lstStyle/>
          <a:p>
            <a:r>
              <a:rPr lang="da-DK" sz="3700" dirty="0">
                <a:highlight>
                  <a:srgbClr val="1A3B49"/>
                </a:highlight>
              </a:rPr>
              <a:t>4.6 - </a:t>
            </a:r>
            <a:r>
              <a:rPr lang="en-US" sz="3700" b="0" i="0" dirty="0">
                <a:effectLst/>
                <a:highlight>
                  <a:srgbClr val="1A3B49"/>
                </a:highlight>
              </a:rPr>
              <a:t>Choosing between threads and processes</a:t>
            </a:r>
            <a:endParaRPr lang="da-DK" sz="3700" dirty="0">
              <a:highlight>
                <a:srgbClr val="1A3B49"/>
              </a:highlight>
            </a:endParaRPr>
          </a:p>
        </p:txBody>
      </p:sp>
      <p:graphicFrame>
        <p:nvGraphicFramePr>
          <p:cNvPr id="7" name="Content Placeholder 1">
            <a:extLst>
              <a:ext uri="{FF2B5EF4-FFF2-40B4-BE49-F238E27FC236}">
                <a16:creationId xmlns:a16="http://schemas.microsoft.com/office/drawing/2014/main" id="{50D48BF3-E0CD-AAC3-5A3A-478263132674}"/>
              </a:ext>
            </a:extLst>
          </p:cNvPr>
          <p:cNvGraphicFramePr>
            <a:graphicFrameLocks noGrp="1"/>
          </p:cNvGraphicFramePr>
          <p:nvPr>
            <p:ph idx="1"/>
            <p:extLst>
              <p:ext uri="{D42A27DB-BD31-4B8C-83A1-F6EECF244321}">
                <p14:modId xmlns:p14="http://schemas.microsoft.com/office/powerpoint/2010/main" val="2644498190"/>
              </p:ext>
            </p:extLst>
          </p:nvPr>
        </p:nvGraphicFramePr>
        <p:xfrm>
          <a:off x="269668" y="1253330"/>
          <a:ext cx="11579432" cy="49442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3">
            <a:extLst>
              <a:ext uri="{FF2B5EF4-FFF2-40B4-BE49-F238E27FC236}">
                <a16:creationId xmlns:a16="http://schemas.microsoft.com/office/drawing/2014/main" id="{5487797D-F0E2-7267-C449-C742EA5369F4}"/>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318090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91DED8-384D-A5DE-5996-C3E374939BB6}"/>
              </a:ext>
            </a:extLst>
          </p:cNvPr>
          <p:cNvSpPr>
            <a:spLocks noGrp="1"/>
          </p:cNvSpPr>
          <p:nvPr>
            <p:ph type="title"/>
          </p:nvPr>
        </p:nvSpPr>
        <p:spPr>
          <a:xfrm>
            <a:off x="317500" y="225425"/>
            <a:ext cx="10515600" cy="625475"/>
          </a:xfrm>
        </p:spPr>
        <p:txBody>
          <a:bodyPr>
            <a:normAutofit/>
          </a:bodyPr>
          <a:lstStyle/>
          <a:p>
            <a:r>
              <a:rPr lang="da-DK" sz="3700" dirty="0">
                <a:highlight>
                  <a:srgbClr val="1A3B49"/>
                </a:highlight>
              </a:rPr>
              <a:t>4.7 - </a:t>
            </a:r>
            <a:r>
              <a:rPr lang="en-US" sz="3700" b="0" i="0" dirty="0">
                <a:effectLst/>
                <a:highlight>
                  <a:srgbClr val="1A3B49"/>
                </a:highlight>
              </a:rPr>
              <a:t>Memory sharing considerations</a:t>
            </a:r>
            <a:endParaRPr lang="da-DK" sz="3700" dirty="0">
              <a:highlight>
                <a:srgbClr val="1A3B49"/>
              </a:highlight>
            </a:endParaRPr>
          </a:p>
        </p:txBody>
      </p:sp>
      <p:graphicFrame>
        <p:nvGraphicFramePr>
          <p:cNvPr id="12" name="Content Placeholder 1">
            <a:extLst>
              <a:ext uri="{FF2B5EF4-FFF2-40B4-BE49-F238E27FC236}">
                <a16:creationId xmlns:a16="http://schemas.microsoft.com/office/drawing/2014/main" id="{BE12723C-CF14-456F-0E01-A2D49167DD2B}"/>
              </a:ext>
            </a:extLst>
          </p:cNvPr>
          <p:cNvGraphicFramePr>
            <a:graphicFrameLocks noGrp="1"/>
          </p:cNvGraphicFramePr>
          <p:nvPr>
            <p:ph idx="1"/>
            <p:extLst>
              <p:ext uri="{D42A27DB-BD31-4B8C-83A1-F6EECF244321}">
                <p14:modId xmlns:p14="http://schemas.microsoft.com/office/powerpoint/2010/main" val="1254094173"/>
              </p:ext>
            </p:extLst>
          </p:nvPr>
        </p:nvGraphicFramePr>
        <p:xfrm>
          <a:off x="269668" y="1253330"/>
          <a:ext cx="11579432" cy="49442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3">
            <a:extLst>
              <a:ext uri="{FF2B5EF4-FFF2-40B4-BE49-F238E27FC236}">
                <a16:creationId xmlns:a16="http://schemas.microsoft.com/office/drawing/2014/main" id="{60FCF87B-34B9-88DC-1A5F-93A047BE93E4}"/>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29858796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EAC9DF-8427-AD00-9F45-84057D661D82}"/>
              </a:ext>
            </a:extLst>
          </p:cNvPr>
          <p:cNvSpPr>
            <a:spLocks noGrp="1"/>
          </p:cNvSpPr>
          <p:nvPr>
            <p:ph type="title"/>
          </p:nvPr>
        </p:nvSpPr>
        <p:spPr/>
        <p:txBody>
          <a:bodyPr/>
          <a:lstStyle/>
          <a:p>
            <a:r>
              <a:rPr lang="da-DK" sz="2800" dirty="0">
                <a:highlight>
                  <a:srgbClr val="1A3B49"/>
                </a:highlight>
              </a:rPr>
              <a:t>5 - </a:t>
            </a:r>
            <a:r>
              <a:rPr lang="en-US" sz="2800" b="1" i="0" dirty="0">
                <a:effectLst/>
                <a:highlight>
                  <a:srgbClr val="1A3B49"/>
                </a:highlight>
                <a:latin typeface="Söhne"/>
              </a:rPr>
              <a:t>Conclusion and Key Takeaways</a:t>
            </a:r>
            <a:endParaRPr lang="da-DK" sz="2800" dirty="0">
              <a:highlight>
                <a:srgbClr val="1A3B49"/>
              </a:highlight>
            </a:endParaRPr>
          </a:p>
        </p:txBody>
      </p:sp>
      <p:sp>
        <p:nvSpPr>
          <p:cNvPr id="7" name="Text Placeholder 6">
            <a:extLst>
              <a:ext uri="{FF2B5EF4-FFF2-40B4-BE49-F238E27FC236}">
                <a16:creationId xmlns:a16="http://schemas.microsoft.com/office/drawing/2014/main" id="{28C8CCC8-7AFC-F7CD-3BC9-7656B2C7D2BA}"/>
              </a:ext>
            </a:extLst>
          </p:cNvPr>
          <p:cNvSpPr>
            <a:spLocks noGrp="1"/>
          </p:cNvSpPr>
          <p:nvPr>
            <p:ph type="body" sz="half" idx="2"/>
          </p:nvPr>
        </p:nvSpPr>
        <p:spPr>
          <a:xfrm>
            <a:off x="228600" y="1520325"/>
            <a:ext cx="3932237" cy="5988839"/>
          </a:xfrm>
        </p:spPr>
        <p:txBody>
          <a:bodyPr/>
          <a:lstStyle/>
          <a:p>
            <a:pPr algn="l">
              <a:buFont typeface="+mj-lt"/>
              <a:buAutoNum type="arabicPeriod"/>
            </a:pPr>
            <a:r>
              <a:rPr lang="en-US" sz="1200" b="1" i="0" dirty="0">
                <a:effectLst/>
                <a:highlight>
                  <a:srgbClr val="1A3B49"/>
                </a:highlight>
                <a:latin typeface="Söhne"/>
              </a:rPr>
              <a:t>Program Lifecycle</a:t>
            </a:r>
            <a:r>
              <a:rPr lang="en-US" sz="1200" b="0" i="0" dirty="0">
                <a:effectLst/>
                <a:highlight>
                  <a:srgbClr val="1A3B49"/>
                </a:highlight>
                <a:latin typeface="Söhne"/>
              </a:rPr>
              <a:t>: Programs stored on disk are instantiated as processes in RAM, with the process serving as an abstraction layer between the program and physical resources.</a:t>
            </a:r>
          </a:p>
          <a:p>
            <a:pPr algn="l">
              <a:buFont typeface="+mj-lt"/>
              <a:buAutoNum type="arabicPeriod"/>
            </a:pPr>
            <a:r>
              <a:rPr lang="en-US" sz="1200" b="1" i="0" dirty="0">
                <a:effectLst/>
                <a:highlight>
                  <a:srgbClr val="1A3B49"/>
                </a:highlight>
                <a:latin typeface="Söhne"/>
              </a:rPr>
              <a:t>Process Abstraction</a:t>
            </a:r>
            <a:r>
              <a:rPr lang="en-US" sz="1200" b="0" i="0" dirty="0">
                <a:effectLst/>
                <a:highlight>
                  <a:srgbClr val="1A3B49"/>
                </a:highlight>
                <a:latin typeface="Söhne"/>
              </a:rPr>
              <a:t>: Processes encapsulate the program's instructions and state, allowing the CPU to manage execution in a structured way.</a:t>
            </a:r>
          </a:p>
          <a:p>
            <a:pPr algn="l">
              <a:buFont typeface="+mj-lt"/>
              <a:buAutoNum type="arabicPeriod"/>
            </a:pPr>
            <a:r>
              <a:rPr lang="en-US" sz="1200" b="1" i="0" dirty="0">
                <a:effectLst/>
                <a:highlight>
                  <a:srgbClr val="1A3B49"/>
                </a:highlight>
                <a:latin typeface="Söhne"/>
              </a:rPr>
              <a:t>Thread Management</a:t>
            </a:r>
            <a:r>
              <a:rPr lang="en-US" sz="1200" b="0" i="0" dirty="0">
                <a:effectLst/>
                <a:highlight>
                  <a:srgbClr val="1A3B49"/>
                </a:highlight>
                <a:latin typeface="Söhne"/>
              </a:rPr>
              <a:t>: Within each process, multiple threads can be created, each potentially running different instructions of the same program. Threads within the same process can be prioritized and managed independently.</a:t>
            </a:r>
          </a:p>
          <a:p>
            <a:pPr algn="l">
              <a:buFont typeface="+mj-lt"/>
              <a:buAutoNum type="arabicPeriod"/>
            </a:pPr>
            <a:r>
              <a:rPr lang="en-US" sz="1200" b="1" i="0" dirty="0">
                <a:effectLst/>
                <a:highlight>
                  <a:srgbClr val="1A3B49"/>
                </a:highlight>
                <a:latin typeface="Söhne"/>
              </a:rPr>
              <a:t>CPU Execution</a:t>
            </a:r>
            <a:r>
              <a:rPr lang="en-US" sz="1200" b="0" i="0" dirty="0">
                <a:effectLst/>
                <a:highlight>
                  <a:srgbClr val="1A3B49"/>
                </a:highlight>
                <a:latin typeface="Söhne"/>
              </a:rPr>
              <a:t>: The CPU executes threads based on the schedule determined by the OS's scheduler, which can preempt the currently running thread to switch context to another as needed.</a:t>
            </a:r>
          </a:p>
          <a:p>
            <a:pPr algn="l">
              <a:buFont typeface="+mj-lt"/>
              <a:buAutoNum type="arabicPeriod"/>
            </a:pPr>
            <a:r>
              <a:rPr lang="en-US" sz="1200" b="1" i="0" dirty="0">
                <a:effectLst/>
                <a:highlight>
                  <a:srgbClr val="1A3B49"/>
                </a:highlight>
                <a:latin typeface="Söhne"/>
              </a:rPr>
              <a:t>Context Switching</a:t>
            </a:r>
            <a:r>
              <a:rPr lang="en-US" sz="1200" b="0" i="0" dirty="0">
                <a:effectLst/>
                <a:highlight>
                  <a:srgbClr val="1A3B49"/>
                </a:highlight>
                <a:latin typeface="Söhne"/>
              </a:rPr>
              <a:t>: The ability of the system to switch the CPU's focus from one thread to another ensures efficient use of CPU time, especially when threads are waiting for I/O or other resources.</a:t>
            </a:r>
          </a:p>
          <a:p>
            <a:pPr algn="l">
              <a:buFont typeface="+mj-lt"/>
              <a:buAutoNum type="arabicPeriod"/>
            </a:pPr>
            <a:r>
              <a:rPr lang="en-US" sz="1200" b="1" i="0" dirty="0">
                <a:effectLst/>
                <a:highlight>
                  <a:srgbClr val="1A3B49"/>
                </a:highlight>
                <a:latin typeface="Söhne"/>
              </a:rPr>
              <a:t>Resource Utilization</a:t>
            </a:r>
            <a:r>
              <a:rPr lang="en-US" sz="1200" b="0" i="0" dirty="0">
                <a:effectLst/>
                <a:highlight>
                  <a:srgbClr val="1A3B49"/>
                </a:highlight>
                <a:latin typeface="Söhne"/>
              </a:rPr>
              <a:t>: The illustration highlights the optimized use of RAM and CPU resources by abstracting programs into processes and efficiently scheduling threads for execution.</a:t>
            </a:r>
          </a:p>
        </p:txBody>
      </p:sp>
      <p:pic>
        <p:nvPicPr>
          <p:cNvPr id="48130" name="Picture 2" descr="undefined">
            <a:extLst>
              <a:ext uri="{FF2B5EF4-FFF2-40B4-BE49-F238E27FC236}">
                <a16:creationId xmlns:a16="http://schemas.microsoft.com/office/drawing/2014/main" id="{10243186-835F-D58B-872E-94C135437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4450" y="1132398"/>
            <a:ext cx="7228950" cy="4173893"/>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3">
            <a:extLst>
              <a:ext uri="{FF2B5EF4-FFF2-40B4-BE49-F238E27FC236}">
                <a16:creationId xmlns:a16="http://schemas.microsoft.com/office/drawing/2014/main" id="{3143F518-68DB-65CE-A8A4-046DA95D037F}"/>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486508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Content Placeholder 1">
            <a:extLst>
              <a:ext uri="{FF2B5EF4-FFF2-40B4-BE49-F238E27FC236}">
                <a16:creationId xmlns:a16="http://schemas.microsoft.com/office/drawing/2014/main" id="{C5B04066-0EC9-7111-9636-9626C38D90F7}"/>
              </a:ext>
            </a:extLst>
          </p:cNvPr>
          <p:cNvSpPr>
            <a:spLocks noGrp="1"/>
          </p:cNvSpPr>
          <p:nvPr>
            <p:ph sz="half" idx="1"/>
          </p:nvPr>
        </p:nvSpPr>
        <p:spPr>
          <a:xfrm>
            <a:off x="190500" y="1253331"/>
            <a:ext cx="5753100" cy="4351338"/>
          </a:xfrm>
        </p:spPr>
        <p:txBody>
          <a:bodyPr/>
          <a:lstStyle/>
          <a:p>
            <a:pPr algn="l">
              <a:buFont typeface="+mj-lt"/>
              <a:buAutoNum type="arabicPeriod"/>
            </a:pPr>
            <a:r>
              <a:rPr lang="en-US" sz="1400" b="1" i="0" dirty="0">
                <a:effectLst/>
                <a:highlight>
                  <a:srgbClr val="1A3B49"/>
                </a:highlight>
                <a:latin typeface="Söhne"/>
              </a:rPr>
              <a:t>Central Processing</a:t>
            </a:r>
            <a:r>
              <a:rPr lang="en-US" sz="1400" b="0" i="0" dirty="0">
                <a:effectLst/>
                <a:highlight>
                  <a:srgbClr val="1A3B49"/>
                </a:highlight>
                <a:latin typeface="Söhne"/>
              </a:rPr>
              <a:t>: The Arithmetic Logic Unit (ALU) executes arithmetic and logical operations, serving as the core's primary computational engine.</a:t>
            </a:r>
          </a:p>
          <a:p>
            <a:pPr algn="l">
              <a:buFont typeface="+mj-lt"/>
              <a:buAutoNum type="arabicPeriod"/>
            </a:pPr>
            <a:r>
              <a:rPr lang="en-US" sz="1400" b="1" i="0" dirty="0">
                <a:effectLst/>
                <a:highlight>
                  <a:srgbClr val="1A3B49"/>
                </a:highlight>
                <a:latin typeface="Söhne"/>
              </a:rPr>
              <a:t>Data Handling</a:t>
            </a:r>
            <a:r>
              <a:rPr lang="en-US" sz="1400" b="0" i="0" dirty="0">
                <a:effectLst/>
                <a:highlight>
                  <a:srgbClr val="1A3B49"/>
                </a:highlight>
                <a:latin typeface="Söhne"/>
              </a:rPr>
              <a:t>: A 4-bit internal data bus facilitates the transfer of information within the core, allowing for efficient data management and processing.</a:t>
            </a:r>
          </a:p>
          <a:p>
            <a:pPr algn="l">
              <a:buFont typeface="+mj-lt"/>
              <a:buAutoNum type="arabicPeriod"/>
            </a:pPr>
            <a:r>
              <a:rPr lang="en-US" sz="1400" b="1" i="0" dirty="0">
                <a:effectLst/>
                <a:highlight>
                  <a:srgbClr val="1A3B49"/>
                </a:highlight>
                <a:latin typeface="Söhne"/>
              </a:rPr>
              <a:t>Instruction Flow</a:t>
            </a:r>
            <a:r>
              <a:rPr lang="en-US" sz="1400" b="0" i="0" dirty="0">
                <a:effectLst/>
                <a:highlight>
                  <a:srgbClr val="1A3B49"/>
                </a:highlight>
                <a:latin typeface="Söhne"/>
              </a:rPr>
              <a:t>: The instruction register and decoder work in tandem to interpret and execute commands, orchestrating the core's operations.</a:t>
            </a:r>
          </a:p>
          <a:p>
            <a:pPr algn="l">
              <a:buFont typeface="+mj-lt"/>
              <a:buAutoNum type="arabicPeriod"/>
            </a:pPr>
            <a:r>
              <a:rPr lang="en-US" sz="1400" b="1" i="0" dirty="0">
                <a:effectLst/>
                <a:highlight>
                  <a:srgbClr val="1A3B49"/>
                </a:highlight>
                <a:latin typeface="Söhne"/>
              </a:rPr>
              <a:t>Program Navigation</a:t>
            </a:r>
            <a:r>
              <a:rPr lang="en-US" sz="1400" b="0" i="0" dirty="0">
                <a:effectLst/>
                <a:highlight>
                  <a:srgbClr val="1A3B49"/>
                </a:highlight>
                <a:latin typeface="Söhne"/>
              </a:rPr>
              <a:t>: The program counter keeps track of instruction sequencing, ensuring the core processes instructions in the correct order.</a:t>
            </a:r>
          </a:p>
          <a:p>
            <a:pPr algn="l">
              <a:buFont typeface="+mj-lt"/>
              <a:buAutoNum type="arabicPeriod"/>
            </a:pPr>
            <a:r>
              <a:rPr lang="en-US" sz="1400" b="1" i="0" dirty="0">
                <a:effectLst/>
                <a:highlight>
                  <a:srgbClr val="1A3B49"/>
                </a:highlight>
                <a:latin typeface="Söhne"/>
              </a:rPr>
              <a:t>Temporary Storage</a:t>
            </a:r>
            <a:r>
              <a:rPr lang="en-US" sz="1400" b="0" i="0" dirty="0">
                <a:effectLst/>
                <a:highlight>
                  <a:srgbClr val="1A3B49"/>
                </a:highlight>
                <a:latin typeface="Söhne"/>
              </a:rPr>
              <a:t>: Accumulator and flag flip-flops temporarily hold data and status bits, respectively, aiding in the execution of instructions.</a:t>
            </a:r>
          </a:p>
          <a:p>
            <a:pPr algn="l">
              <a:buFont typeface="+mj-lt"/>
              <a:buAutoNum type="arabicPeriod"/>
            </a:pPr>
            <a:r>
              <a:rPr lang="en-US" sz="1400" b="1" i="0" dirty="0">
                <a:effectLst/>
                <a:highlight>
                  <a:srgbClr val="1A3B49"/>
                </a:highlight>
                <a:latin typeface="Söhne"/>
              </a:rPr>
              <a:t>Expanded Operations</a:t>
            </a:r>
            <a:r>
              <a:rPr lang="en-US" sz="1400" b="0" i="0" dirty="0">
                <a:effectLst/>
                <a:highlight>
                  <a:srgbClr val="1A3B49"/>
                </a:highlight>
                <a:latin typeface="Söhne"/>
              </a:rPr>
              <a:t>: Stack management, including a multi-level stack, enables complex instruction sets and subroutine management within the core's architecture.</a:t>
            </a:r>
          </a:p>
          <a:p>
            <a:endParaRPr lang="en-US" sz="1400" dirty="0">
              <a:highlight>
                <a:srgbClr val="1A3B49"/>
              </a:highlight>
            </a:endParaRPr>
          </a:p>
        </p:txBody>
      </p:sp>
      <p:pic>
        <p:nvPicPr>
          <p:cNvPr id="20482" name="Picture 2" descr="Core Processor - an overview | ScienceDirect Topics">
            <a:extLst>
              <a:ext uri="{FF2B5EF4-FFF2-40B4-BE49-F238E27FC236}">
                <a16:creationId xmlns:a16="http://schemas.microsoft.com/office/drawing/2014/main" id="{05E8FDD8-8C9C-BD7A-2BC2-F35D9E478E5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88100" y="1327860"/>
            <a:ext cx="5486400" cy="4210812"/>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2DA9C5-2D66-9C59-440E-6B652C97E584}"/>
              </a:ext>
            </a:extLst>
          </p:cNvPr>
          <p:cNvSpPr>
            <a:spLocks noGrp="1"/>
          </p:cNvSpPr>
          <p:nvPr>
            <p:ph type="title"/>
          </p:nvPr>
        </p:nvSpPr>
        <p:spPr>
          <a:xfrm>
            <a:off x="317500" y="225425"/>
            <a:ext cx="4587374" cy="625475"/>
          </a:xfrm>
        </p:spPr>
        <p:txBody>
          <a:bodyPr>
            <a:normAutofit/>
          </a:bodyPr>
          <a:lstStyle/>
          <a:p>
            <a:r>
              <a:rPr lang="da-DK" sz="2100" dirty="0">
                <a:highlight>
                  <a:srgbClr val="1A3B49"/>
                </a:highlight>
              </a:rPr>
              <a:t>1.3 </a:t>
            </a:r>
            <a:r>
              <a:rPr lang="en-US" sz="2100" dirty="0">
                <a:highlight>
                  <a:srgbClr val="1A3B49"/>
                </a:highlight>
              </a:rPr>
              <a:t>Functionality of a processor core</a:t>
            </a:r>
            <a:endParaRPr lang="da-DK" sz="2100" dirty="0">
              <a:highlight>
                <a:srgbClr val="1A3B49"/>
              </a:highlight>
            </a:endParaRPr>
          </a:p>
        </p:txBody>
      </p:sp>
      <p:sp>
        <p:nvSpPr>
          <p:cNvPr id="2" name="Footer Placeholder 3">
            <a:extLst>
              <a:ext uri="{FF2B5EF4-FFF2-40B4-BE49-F238E27FC236}">
                <a16:creationId xmlns:a16="http://schemas.microsoft.com/office/drawing/2014/main" id="{BE1CC8E3-51D8-46FB-A4E4-02EAEB5A7B47}"/>
              </a:ext>
            </a:extLst>
          </p:cNvPr>
          <p:cNvSpPr txBox="1">
            <a:spLocks/>
          </p:cNvSpPr>
          <p:nvPr/>
        </p:nvSpPr>
        <p:spPr>
          <a:xfrm>
            <a:off x="1226116"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517499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0254DB3D-26E8-B2C1-10CF-5A3D9D64A5F9}"/>
              </a:ext>
            </a:extLst>
          </p:cNvPr>
          <p:cNvSpPr>
            <a:spLocks noGrp="1"/>
          </p:cNvSpPr>
          <p:nvPr>
            <p:ph type="title"/>
          </p:nvPr>
        </p:nvSpPr>
        <p:spPr>
          <a:xfrm>
            <a:off x="317500" y="225425"/>
            <a:ext cx="10515600" cy="625475"/>
          </a:xfrm>
        </p:spPr>
        <p:txBody>
          <a:bodyPr/>
          <a:lstStyle/>
          <a:p>
            <a:r>
              <a:rPr lang="en-US" dirty="0"/>
              <a:t>1.4 – The problem and solution</a:t>
            </a:r>
          </a:p>
        </p:txBody>
      </p:sp>
      <p:graphicFrame>
        <p:nvGraphicFramePr>
          <p:cNvPr id="10" name="Content Placeholder 7">
            <a:extLst>
              <a:ext uri="{FF2B5EF4-FFF2-40B4-BE49-F238E27FC236}">
                <a16:creationId xmlns:a16="http://schemas.microsoft.com/office/drawing/2014/main" id="{66CFDAF4-2D40-A77E-5285-CA3243617965}"/>
              </a:ext>
            </a:extLst>
          </p:cNvPr>
          <p:cNvGraphicFramePr>
            <a:graphicFrameLocks noGrp="1"/>
          </p:cNvGraphicFramePr>
          <p:nvPr>
            <p:ph idx="1"/>
            <p:extLst>
              <p:ext uri="{D42A27DB-BD31-4B8C-83A1-F6EECF244321}">
                <p14:modId xmlns:p14="http://schemas.microsoft.com/office/powerpoint/2010/main" val="471468201"/>
              </p:ext>
            </p:extLst>
          </p:nvPr>
        </p:nvGraphicFramePr>
        <p:xfrm>
          <a:off x="269668" y="1253330"/>
          <a:ext cx="11579432" cy="49442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ooter Placeholder 3">
            <a:extLst>
              <a:ext uri="{FF2B5EF4-FFF2-40B4-BE49-F238E27FC236}">
                <a16:creationId xmlns:a16="http://schemas.microsoft.com/office/drawing/2014/main" id="{F614709D-C80C-FEF2-3692-F2FCABBF32EA}"/>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150472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7234E6-2FB2-16DA-4E44-B49D8653A52B}"/>
              </a:ext>
            </a:extLst>
          </p:cNvPr>
          <p:cNvSpPr>
            <a:spLocks noGrp="1"/>
          </p:cNvSpPr>
          <p:nvPr>
            <p:ph type="title"/>
          </p:nvPr>
        </p:nvSpPr>
        <p:spPr/>
        <p:txBody>
          <a:bodyPr/>
          <a:lstStyle/>
          <a:p>
            <a:r>
              <a:rPr lang="da-DK" sz="3200" dirty="0">
                <a:highlight>
                  <a:srgbClr val="1A3B49"/>
                </a:highlight>
              </a:rPr>
              <a:t>1.5 - </a:t>
            </a:r>
            <a:r>
              <a:rPr lang="en-US" sz="3200" kern="0" dirty="0">
                <a:effectLst/>
                <a:highlight>
                  <a:srgbClr val="1A3B49"/>
                </a:highlight>
                <a:latin typeface="Segoe UI" panose="020B0502040204020203" pitchFamily="34" charset="0"/>
                <a:ea typeface="Times New Roman" panose="02020603050405020304" pitchFamily="18" charset="0"/>
                <a:cs typeface="Times New Roman" panose="02020603050405020304" pitchFamily="18" charset="0"/>
              </a:rPr>
              <a:t>Defining concurrency</a:t>
            </a:r>
            <a:br>
              <a:rPr lang="en-US" sz="3200" kern="100" dirty="0">
                <a:effectLst/>
                <a:highlight>
                  <a:srgbClr val="1A3B49"/>
                </a:highlight>
                <a:latin typeface="Aptos" panose="020B0004020202020204" pitchFamily="34" charset="0"/>
                <a:ea typeface="Aptos" panose="020B0004020202020204" pitchFamily="34" charset="0"/>
                <a:cs typeface="Times New Roman" panose="02020603050405020304" pitchFamily="18" charset="0"/>
              </a:rPr>
            </a:br>
            <a:endParaRPr lang="da-DK" sz="3200" dirty="0">
              <a:highlight>
                <a:srgbClr val="1A3B49"/>
              </a:highlight>
            </a:endParaRPr>
          </a:p>
        </p:txBody>
      </p:sp>
      <p:pic>
        <p:nvPicPr>
          <p:cNvPr id="2050" name="Picture 2" descr="Concurrency vs Parallelism. When talked about in terms of… | by Deepshi  Garg | Medium">
            <a:extLst>
              <a:ext uri="{FF2B5EF4-FFF2-40B4-BE49-F238E27FC236}">
                <a16:creationId xmlns:a16="http://schemas.microsoft.com/office/drawing/2014/main" id="{79898C90-C8D8-BAC2-3E5A-4DB8286197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128" y="1439379"/>
            <a:ext cx="3893127" cy="34743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anguage agnostic - What is the difference between concurrency and  parallelism? - Stack Overflow">
            <a:extLst>
              <a:ext uri="{FF2B5EF4-FFF2-40B4-BE49-F238E27FC236}">
                <a16:creationId xmlns:a16="http://schemas.microsoft.com/office/drawing/2014/main" id="{E95CEFBC-4998-3BE8-D815-6493EFA51E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691" y="1814947"/>
            <a:ext cx="5180409" cy="27832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
            <a:extLst>
              <a:ext uri="{FF2B5EF4-FFF2-40B4-BE49-F238E27FC236}">
                <a16:creationId xmlns:a16="http://schemas.microsoft.com/office/drawing/2014/main" id="{99B6EABD-0F80-B870-E772-299BEF93D28B}"/>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3358946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7234E6-2FB2-16DA-4E44-B49D8653A52B}"/>
              </a:ext>
            </a:extLst>
          </p:cNvPr>
          <p:cNvSpPr>
            <a:spLocks noGrp="1"/>
          </p:cNvSpPr>
          <p:nvPr>
            <p:ph type="title"/>
          </p:nvPr>
        </p:nvSpPr>
        <p:spPr/>
        <p:txBody>
          <a:bodyPr/>
          <a:lstStyle/>
          <a:p>
            <a:r>
              <a:rPr lang="da-DK" sz="3200" dirty="0">
                <a:highlight>
                  <a:srgbClr val="1A3B49"/>
                </a:highlight>
              </a:rPr>
              <a:t>1.6  – </a:t>
            </a:r>
            <a:r>
              <a:rPr lang="en-US" sz="3200" kern="0" dirty="0">
                <a:highlight>
                  <a:srgbClr val="1A3B49"/>
                </a:highlight>
                <a:latin typeface="Segoe UI" panose="020B0502040204020203" pitchFamily="34" charset="0"/>
                <a:cs typeface="Times New Roman" panose="02020603050405020304" pitchFamily="18" charset="0"/>
              </a:rPr>
              <a:t>Threads and Processes</a:t>
            </a:r>
            <a:br>
              <a:rPr lang="en-US" sz="3200" kern="100" dirty="0">
                <a:effectLst/>
                <a:highlight>
                  <a:srgbClr val="1A3B49"/>
                </a:highlight>
                <a:latin typeface="Aptos" panose="020B0004020202020204" pitchFamily="34" charset="0"/>
                <a:ea typeface="Aptos" panose="020B0004020202020204" pitchFamily="34" charset="0"/>
                <a:cs typeface="Times New Roman" panose="02020603050405020304" pitchFamily="18" charset="0"/>
              </a:rPr>
            </a:br>
            <a:endParaRPr lang="da-DK" sz="3200" dirty="0">
              <a:highlight>
                <a:srgbClr val="1A3B49"/>
              </a:highlight>
            </a:endParaRPr>
          </a:p>
        </p:txBody>
      </p:sp>
      <p:pic>
        <p:nvPicPr>
          <p:cNvPr id="2" name="Picture 2" descr="Programs, processes and threads – Part 2">
            <a:extLst>
              <a:ext uri="{FF2B5EF4-FFF2-40B4-BE49-F238E27FC236}">
                <a16:creationId xmlns:a16="http://schemas.microsoft.com/office/drawing/2014/main" id="{60B12730-E679-64E4-A3E2-4BBDCE166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950" y="1595864"/>
            <a:ext cx="10452100" cy="39116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3">
            <a:extLst>
              <a:ext uri="{FF2B5EF4-FFF2-40B4-BE49-F238E27FC236}">
                <a16:creationId xmlns:a16="http://schemas.microsoft.com/office/drawing/2014/main" id="{5C5E265E-A3E3-FFE6-C12D-327E0C1247E3}"/>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da-DK"/>
            </a:defPPr>
            <a:lvl1pPr marL="0" algn="ctr" defTabSz="914400" rtl="0" eaLnBrk="1" latinLnBrk="0" hangingPunct="1">
              <a:defRPr sz="12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IGOR SYRYTSIN, CAOS, SW4 2024</a:t>
            </a:r>
          </a:p>
        </p:txBody>
      </p:sp>
    </p:spTree>
    <p:extLst>
      <p:ext uri="{BB962C8B-B14F-4D97-AF65-F5344CB8AC3E}">
        <p14:creationId xmlns:p14="http://schemas.microsoft.com/office/powerpoint/2010/main" val="27910371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id="{E468547A-E09C-4C91-8E38-6A2D875AC46B}" vid="{49E86F2F-9768-4283-9E90-CE00B9D2F9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template</Template>
  <TotalTime>37701</TotalTime>
  <Words>7504</Words>
  <Application>Microsoft Macintosh PowerPoint</Application>
  <PresentationFormat>Widescreen</PresentationFormat>
  <Paragraphs>473</Paragraphs>
  <Slides>57</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__Source_Sans_Pro_fa6df0</vt:lpstr>
      <vt:lpstr>-apple-system</vt:lpstr>
      <vt:lpstr>Aptos</vt:lpstr>
      <vt:lpstr>Arial</vt:lpstr>
      <vt:lpstr>Courier New</vt:lpstr>
      <vt:lpstr>Nunito</vt:lpstr>
      <vt:lpstr>Segoe UI</vt:lpstr>
      <vt:lpstr>Söhne</vt:lpstr>
      <vt:lpstr>Wingdings</vt:lpstr>
      <vt:lpstr>Office Theme</vt:lpstr>
      <vt:lpstr>PowerPoint Presentation</vt:lpstr>
      <vt:lpstr>OVERSIGT</vt:lpstr>
      <vt:lpstr>1. Migration of OS Concepts and Features</vt:lpstr>
      <vt:lpstr>1.1 Single core vs multi-core</vt:lpstr>
      <vt:lpstr>1.2 The complexity of a modern multi-processor, multi-core system</vt:lpstr>
      <vt:lpstr>1.3 Functionality of a processor core</vt:lpstr>
      <vt:lpstr>1.4 – The problem and solution</vt:lpstr>
      <vt:lpstr>1.5 - Defining concurrency </vt:lpstr>
      <vt:lpstr>1.6  – Threads and Processes </vt:lpstr>
      <vt:lpstr>1.7 – Parallel vs concurrent execution </vt:lpstr>
      <vt:lpstr>1.8 – Advantages  </vt:lpstr>
      <vt:lpstr>1.9 - Its significance in operating systems </vt:lpstr>
      <vt:lpstr>1.10 - Fundamental OS Abstractions </vt:lpstr>
      <vt:lpstr>1.11 - Parallelism illusion in operating systems </vt:lpstr>
      <vt:lpstr>1.12 - Concept of virtual CPUs </vt:lpstr>
      <vt:lpstr>2 - Threads and Processes </vt:lpstr>
      <vt:lpstr>2.1 - Threads and Processes </vt:lpstr>
      <vt:lpstr>2.2 - Threads as a New Abstraction </vt:lpstr>
      <vt:lpstr>2.3 - Differences between threads and processes </vt:lpstr>
      <vt:lpstr>2.4 - Multi-threaded program execution points </vt:lpstr>
      <vt:lpstr>2.5 - Multi-threaded program execution points </vt:lpstr>
      <vt:lpstr>2.6 - Multi-threaded program execution points </vt:lpstr>
      <vt:lpstr>2.7 - Shared address space among threads </vt:lpstr>
      <vt:lpstr>2.8 - Shared address space among threads </vt:lpstr>
      <vt:lpstr>2.9 - Context switching nuances</vt:lpstr>
      <vt:lpstr>2.10 - Thread State and Context Switching </vt:lpstr>
      <vt:lpstr>2.11 - Components of thread state </vt:lpstr>
      <vt:lpstr>2.12 – Pseudo-Assembly example</vt:lpstr>
      <vt:lpstr>2.13 - Process vs. thread context switching </vt:lpstr>
      <vt:lpstr>2.14 - Thread Control Blocks (TCBs)</vt:lpstr>
      <vt:lpstr>2.15 - Introduction to TCBs</vt:lpstr>
      <vt:lpstr>2.16 - Their role in storing thread state</vt:lpstr>
      <vt:lpstr>2.17 - Program Address Space</vt:lpstr>
      <vt:lpstr>2.18 - Process Address Space</vt:lpstr>
      <vt:lpstr>2.19 - Address space differences in multi-threaded processes</vt:lpstr>
      <vt:lpstr>3 - Concurrency Challenges</vt:lpstr>
      <vt:lpstr>3.1 - Shared Data and Race Conditions</vt:lpstr>
      <vt:lpstr>3.2 – How to check race conditions</vt:lpstr>
      <vt:lpstr>3.3 -  How to prevent race conditions</vt:lpstr>
      <vt:lpstr>3.4 - Deadlocks</vt:lpstr>
      <vt:lpstr>3.5 - Deadlocks</vt:lpstr>
      <vt:lpstr>3.6 - Starvation</vt:lpstr>
      <vt:lpstr>3.7 - Starvation</vt:lpstr>
      <vt:lpstr>3.8 – Thread interference</vt:lpstr>
      <vt:lpstr>3.9 – Thread interference</vt:lpstr>
      <vt:lpstr>3.10 – context switch overhead</vt:lpstr>
      <vt:lpstr>3.11 - context switch overhead </vt:lpstr>
      <vt:lpstr>3.12 Priority inversion</vt:lpstr>
      <vt:lpstr>4 - Practical Applications of Concurrency</vt:lpstr>
      <vt:lpstr>4.1 - Advantages of Threads</vt:lpstr>
      <vt:lpstr>4.2 - Enhancing parallelism and performance</vt:lpstr>
      <vt:lpstr>4.3 - Threads in I/O operations</vt:lpstr>
      <vt:lpstr>4.4 - Threads in Server-Based Applications</vt:lpstr>
      <vt:lpstr>4.5 - Threads vs. Multiple Processes</vt:lpstr>
      <vt:lpstr>4.6 - Choosing between threads and processes</vt:lpstr>
      <vt:lpstr>4.7 - Memory sharing considerations</vt:lpstr>
      <vt:lpstr>5 - Conclusion and Key Takeaways</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Without glass</dc:title>
  <dc:creator>Igor Aleksandrovich Syrytsin</dc:creator>
  <cp:lastModifiedBy>Igor Aleksandrovich Syrytsin</cp:lastModifiedBy>
  <cp:revision>150</cp:revision>
  <dcterms:created xsi:type="dcterms:W3CDTF">2023-04-17T11:26:48Z</dcterms:created>
  <dcterms:modified xsi:type="dcterms:W3CDTF">2024-04-14T16:12:30Z</dcterms:modified>
</cp:coreProperties>
</file>